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sldIdLst>
    <p:sldId id="256" r:id="rId2"/>
    <p:sldId id="257" r:id="rId3"/>
    <p:sldId id="258" r:id="rId4"/>
    <p:sldId id="259" r:id="rId5"/>
    <p:sldId id="260" r:id="rId6"/>
    <p:sldId id="261" r:id="rId7"/>
    <p:sldId id="262" r:id="rId8"/>
    <p:sldId id="263" r:id="rId9"/>
    <p:sldId id="267" r:id="rId10"/>
    <p:sldId id="268" r:id="rId11"/>
    <p:sldId id="273" r:id="rId12"/>
    <p:sldId id="274" r:id="rId13"/>
    <p:sldId id="269" r:id="rId14"/>
    <p:sldId id="270"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78" r:id="rId28"/>
    <p:sldId id="291" r:id="rId29"/>
    <p:sldId id="265" r:id="rId30"/>
    <p:sldId id="292" r:id="rId31"/>
    <p:sldId id="277" r:id="rId32"/>
    <p:sldId id="27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1D540E-C292-4387-98BF-58C3553428A0}" v="187" dt="2025-05-11T05:05:37.8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fsa Tabbsum" userId="1129fe9c-34a1-4a15-bda1-800b6ccf1c3b" providerId="ADAL" clId="{C5CF314B-C2B5-4F50-A55B-82C96F8DE0E3}"/>
    <pc:docChg chg="undo custSel addSld modSld sldOrd">
      <pc:chgData name="Hafsa Tabbsum" userId="1129fe9c-34a1-4a15-bda1-800b6ccf1c3b" providerId="ADAL" clId="{C5CF314B-C2B5-4F50-A55B-82C96F8DE0E3}" dt="2024-12-15T13:21:07.887" v="5338" actId="14100"/>
      <pc:docMkLst>
        <pc:docMk/>
      </pc:docMkLst>
      <pc:sldChg chg="modSp mod modAnim">
        <pc:chgData name="Hafsa Tabbsum" userId="1129fe9c-34a1-4a15-bda1-800b6ccf1c3b" providerId="ADAL" clId="{C5CF314B-C2B5-4F50-A55B-82C96F8DE0E3}" dt="2024-12-01T03:23:54.630" v="15" actId="20577"/>
        <pc:sldMkLst>
          <pc:docMk/>
          <pc:sldMk cId="2616910468" sldId="256"/>
        </pc:sldMkLst>
        <pc:spChg chg="mod">
          <ac:chgData name="Hafsa Tabbsum" userId="1129fe9c-34a1-4a15-bda1-800b6ccf1c3b" providerId="ADAL" clId="{C5CF314B-C2B5-4F50-A55B-82C96F8DE0E3}" dt="2024-12-01T03:23:54.630" v="15" actId="20577"/>
          <ac:spMkLst>
            <pc:docMk/>
            <pc:sldMk cId="2616910468" sldId="256"/>
            <ac:spMk id="3" creationId="{D918362D-E157-7E18-7951-EED4BD2BFD1E}"/>
          </ac:spMkLst>
        </pc:spChg>
      </pc:sldChg>
      <pc:sldChg chg="addSp delSp modSp mod setBg">
        <pc:chgData name="Hafsa Tabbsum" userId="1129fe9c-34a1-4a15-bda1-800b6ccf1c3b" providerId="ADAL" clId="{C5CF314B-C2B5-4F50-A55B-82C96F8DE0E3}" dt="2024-12-15T05:48:29.023" v="5046" actId="20577"/>
        <pc:sldMkLst>
          <pc:docMk/>
          <pc:sldMk cId="4131165182" sldId="257"/>
        </pc:sldMkLst>
        <pc:spChg chg="mod">
          <ac:chgData name="Hafsa Tabbsum" userId="1129fe9c-34a1-4a15-bda1-800b6ccf1c3b" providerId="ADAL" clId="{C5CF314B-C2B5-4F50-A55B-82C96F8DE0E3}" dt="2024-12-01T03:34:09.828" v="448" actId="26606"/>
          <ac:spMkLst>
            <pc:docMk/>
            <pc:sldMk cId="4131165182" sldId="257"/>
            <ac:spMk id="2" creationId="{C76A33C7-659E-6C36-0769-AC04F41A5DD2}"/>
          </ac:spMkLst>
        </pc:spChg>
        <pc:spChg chg="mod ord">
          <ac:chgData name="Hafsa Tabbsum" userId="1129fe9c-34a1-4a15-bda1-800b6ccf1c3b" providerId="ADAL" clId="{C5CF314B-C2B5-4F50-A55B-82C96F8DE0E3}" dt="2024-12-15T05:48:29.023" v="5046" actId="20577"/>
          <ac:spMkLst>
            <pc:docMk/>
            <pc:sldMk cId="4131165182" sldId="257"/>
            <ac:spMk id="3" creationId="{92D463EF-E405-DBF7-74A6-42461A4A545E}"/>
          </ac:spMkLst>
        </pc:spChg>
        <pc:spChg chg="add del">
          <ac:chgData name="Hafsa Tabbsum" userId="1129fe9c-34a1-4a15-bda1-800b6ccf1c3b" providerId="ADAL" clId="{C5CF314B-C2B5-4F50-A55B-82C96F8DE0E3}" dt="2024-12-01T03:34:09.828" v="448" actId="26606"/>
          <ac:spMkLst>
            <pc:docMk/>
            <pc:sldMk cId="4131165182" sldId="257"/>
            <ac:spMk id="9" creationId="{DB66C9CD-6BF4-44CA-8078-0BB819080761}"/>
          </ac:spMkLst>
        </pc:spChg>
        <pc:spChg chg="add del">
          <ac:chgData name="Hafsa Tabbsum" userId="1129fe9c-34a1-4a15-bda1-800b6ccf1c3b" providerId="ADAL" clId="{C5CF314B-C2B5-4F50-A55B-82C96F8DE0E3}" dt="2024-12-01T03:34:08.404" v="445" actId="26606"/>
          <ac:spMkLst>
            <pc:docMk/>
            <pc:sldMk cId="4131165182" sldId="257"/>
            <ac:spMk id="16" creationId="{DB66C9CD-6BF4-44CA-8078-0BB819080761}"/>
          </ac:spMkLst>
        </pc:spChg>
        <pc:spChg chg="add del">
          <ac:chgData name="Hafsa Tabbsum" userId="1129fe9c-34a1-4a15-bda1-800b6ccf1c3b" providerId="ADAL" clId="{C5CF314B-C2B5-4F50-A55B-82C96F8DE0E3}" dt="2024-12-01T03:34:09.820" v="447" actId="26606"/>
          <ac:spMkLst>
            <pc:docMk/>
            <pc:sldMk cId="4131165182" sldId="257"/>
            <ac:spMk id="20" creationId="{B3E4F30C-F711-4B5B-BF39-0F71A2E8A8C4}"/>
          </ac:spMkLst>
        </pc:spChg>
        <pc:spChg chg="add del">
          <ac:chgData name="Hafsa Tabbsum" userId="1129fe9c-34a1-4a15-bda1-800b6ccf1c3b" providerId="ADAL" clId="{C5CF314B-C2B5-4F50-A55B-82C96F8DE0E3}" dt="2024-12-01T03:34:09.820" v="447" actId="26606"/>
          <ac:spMkLst>
            <pc:docMk/>
            <pc:sldMk cId="4131165182" sldId="257"/>
            <ac:spMk id="21" creationId="{DB66C9CD-6BF4-44CA-8078-0BB819080761}"/>
          </ac:spMkLst>
        </pc:spChg>
        <pc:spChg chg="add del">
          <ac:chgData name="Hafsa Tabbsum" userId="1129fe9c-34a1-4a15-bda1-800b6ccf1c3b" providerId="ADAL" clId="{C5CF314B-C2B5-4F50-A55B-82C96F8DE0E3}" dt="2024-12-01T03:34:09.820" v="447" actId="26606"/>
          <ac:spMkLst>
            <pc:docMk/>
            <pc:sldMk cId="4131165182" sldId="257"/>
            <ac:spMk id="22" creationId="{2772F870-D2E8-4E62-8E21-7C7E9AB44F62}"/>
          </ac:spMkLst>
        </pc:spChg>
        <pc:spChg chg="add del">
          <ac:chgData name="Hafsa Tabbsum" userId="1129fe9c-34a1-4a15-bda1-800b6ccf1c3b" providerId="ADAL" clId="{C5CF314B-C2B5-4F50-A55B-82C96F8DE0E3}" dt="2024-12-01T03:34:09.820" v="447" actId="26606"/>
          <ac:spMkLst>
            <pc:docMk/>
            <pc:sldMk cId="4131165182" sldId="257"/>
            <ac:spMk id="24" creationId="{A6E1E5C3-7E0A-4EFE-9FD9-A8CA2FDCC559}"/>
          </ac:spMkLst>
        </pc:spChg>
        <pc:spChg chg="add">
          <ac:chgData name="Hafsa Tabbsum" userId="1129fe9c-34a1-4a15-bda1-800b6ccf1c3b" providerId="ADAL" clId="{C5CF314B-C2B5-4F50-A55B-82C96F8DE0E3}" dt="2024-12-01T03:34:09.828" v="448" actId="26606"/>
          <ac:spMkLst>
            <pc:docMk/>
            <pc:sldMk cId="4131165182" sldId="257"/>
            <ac:spMk id="26" creationId="{DB66C9CD-6BF4-44CA-8078-0BB819080761}"/>
          </ac:spMkLst>
        </pc:spChg>
        <pc:picChg chg="add mod">
          <ac:chgData name="Hafsa Tabbsum" userId="1129fe9c-34a1-4a15-bda1-800b6ccf1c3b" providerId="ADAL" clId="{C5CF314B-C2B5-4F50-A55B-82C96F8DE0E3}" dt="2024-12-01T03:34:09.828" v="448" actId="26606"/>
          <ac:picMkLst>
            <pc:docMk/>
            <pc:sldMk cId="4131165182" sldId="257"/>
            <ac:picMk id="5" creationId="{CB669C0C-E243-147F-0D9F-17E55D432652}"/>
          </ac:picMkLst>
        </pc:picChg>
        <pc:cxnChg chg="add del">
          <ac:chgData name="Hafsa Tabbsum" userId="1129fe9c-34a1-4a15-bda1-800b6ccf1c3b" providerId="ADAL" clId="{C5CF314B-C2B5-4F50-A55B-82C96F8DE0E3}" dt="2024-12-01T03:34:09.828" v="448" actId="26606"/>
          <ac:cxnSpMkLst>
            <pc:docMk/>
            <pc:sldMk cId="4131165182" sldId="257"/>
            <ac:cxnSpMk id="11" creationId="{77C6DF49-CBE3-4038-AC78-35DE4FD7CE8E}"/>
          </ac:cxnSpMkLst>
        </pc:cxnChg>
        <pc:cxnChg chg="add del">
          <ac:chgData name="Hafsa Tabbsum" userId="1129fe9c-34a1-4a15-bda1-800b6ccf1c3b" providerId="ADAL" clId="{C5CF314B-C2B5-4F50-A55B-82C96F8DE0E3}" dt="2024-12-01T03:34:08.404" v="445" actId="26606"/>
          <ac:cxnSpMkLst>
            <pc:docMk/>
            <pc:sldMk cId="4131165182" sldId="257"/>
            <ac:cxnSpMk id="18" creationId="{77C6DF49-CBE3-4038-AC78-35DE4FD7CE8E}"/>
          </ac:cxnSpMkLst>
        </pc:cxnChg>
        <pc:cxnChg chg="add del">
          <ac:chgData name="Hafsa Tabbsum" userId="1129fe9c-34a1-4a15-bda1-800b6ccf1c3b" providerId="ADAL" clId="{C5CF314B-C2B5-4F50-A55B-82C96F8DE0E3}" dt="2024-12-01T03:34:09.820" v="447" actId="26606"/>
          <ac:cxnSpMkLst>
            <pc:docMk/>
            <pc:sldMk cId="4131165182" sldId="257"/>
            <ac:cxnSpMk id="23" creationId="{77C6DF49-CBE3-4038-AC78-35DE4FD7CE8E}"/>
          </ac:cxnSpMkLst>
        </pc:cxnChg>
        <pc:cxnChg chg="add">
          <ac:chgData name="Hafsa Tabbsum" userId="1129fe9c-34a1-4a15-bda1-800b6ccf1c3b" providerId="ADAL" clId="{C5CF314B-C2B5-4F50-A55B-82C96F8DE0E3}" dt="2024-12-01T03:34:09.828" v="448" actId="26606"/>
          <ac:cxnSpMkLst>
            <pc:docMk/>
            <pc:sldMk cId="4131165182" sldId="257"/>
            <ac:cxnSpMk id="27" creationId="{77C6DF49-CBE3-4038-AC78-35DE4FD7CE8E}"/>
          </ac:cxnSpMkLst>
        </pc:cxnChg>
      </pc:sldChg>
      <pc:sldChg chg="addSp delSp modSp new mod setBg">
        <pc:chgData name="Hafsa Tabbsum" userId="1129fe9c-34a1-4a15-bda1-800b6ccf1c3b" providerId="ADAL" clId="{C5CF314B-C2B5-4F50-A55B-82C96F8DE0E3}" dt="2024-12-15T05:00:01.535" v="4962" actId="27636"/>
        <pc:sldMkLst>
          <pc:docMk/>
          <pc:sldMk cId="639793032" sldId="258"/>
        </pc:sldMkLst>
        <pc:spChg chg="mod">
          <ac:chgData name="Hafsa Tabbsum" userId="1129fe9c-34a1-4a15-bda1-800b6ccf1c3b" providerId="ADAL" clId="{C5CF314B-C2B5-4F50-A55B-82C96F8DE0E3}" dt="2024-12-11T19:00:35.289" v="1111" actId="26606"/>
          <ac:spMkLst>
            <pc:docMk/>
            <pc:sldMk cId="639793032" sldId="258"/>
            <ac:spMk id="2" creationId="{126123D8-2640-B60E-B282-2EAEDEFCF007}"/>
          </ac:spMkLst>
        </pc:spChg>
        <pc:spChg chg="add del mod">
          <ac:chgData name="Hafsa Tabbsum" userId="1129fe9c-34a1-4a15-bda1-800b6ccf1c3b" providerId="ADAL" clId="{C5CF314B-C2B5-4F50-A55B-82C96F8DE0E3}" dt="2024-12-11T19:00:35.289" v="1111" actId="26606"/>
          <ac:spMkLst>
            <pc:docMk/>
            <pc:sldMk cId="639793032" sldId="258"/>
            <ac:spMk id="3" creationId="{3B417AE6-5EE1-109E-FD44-C3520C0801B8}"/>
          </ac:spMkLst>
        </pc:spChg>
        <pc:spChg chg="add del">
          <ac:chgData name="Hafsa Tabbsum" userId="1129fe9c-34a1-4a15-bda1-800b6ccf1c3b" providerId="ADAL" clId="{C5CF314B-C2B5-4F50-A55B-82C96F8DE0E3}" dt="2024-12-11T19:00:32.584" v="1108" actId="26606"/>
          <ac:spMkLst>
            <pc:docMk/>
            <pc:sldMk cId="639793032" sldId="258"/>
            <ac:spMk id="9" creationId="{DB66C9CD-6BF4-44CA-8078-0BB819080761}"/>
          </ac:spMkLst>
        </pc:spChg>
        <pc:spChg chg="add del">
          <ac:chgData name="Hafsa Tabbsum" userId="1129fe9c-34a1-4a15-bda1-800b6ccf1c3b" providerId="ADAL" clId="{C5CF314B-C2B5-4F50-A55B-82C96F8DE0E3}" dt="2024-12-11T19:00:35.257" v="1110" actId="26606"/>
          <ac:spMkLst>
            <pc:docMk/>
            <pc:sldMk cId="639793032" sldId="258"/>
            <ac:spMk id="13" creationId="{DB66C9CD-6BF4-44CA-8078-0BB819080761}"/>
          </ac:spMkLst>
        </pc:spChg>
        <pc:spChg chg="add del">
          <ac:chgData name="Hafsa Tabbsum" userId="1129fe9c-34a1-4a15-bda1-800b6ccf1c3b" providerId="ADAL" clId="{C5CF314B-C2B5-4F50-A55B-82C96F8DE0E3}" dt="2024-12-11T19:00:35.257" v="1110" actId="26606"/>
          <ac:spMkLst>
            <pc:docMk/>
            <pc:sldMk cId="639793032" sldId="258"/>
            <ac:spMk id="14" creationId="{F883A8D1-ED1B-47A1-AA44-289C080EDDB9}"/>
          </ac:spMkLst>
        </pc:spChg>
        <pc:spChg chg="add">
          <ac:chgData name="Hafsa Tabbsum" userId="1129fe9c-34a1-4a15-bda1-800b6ccf1c3b" providerId="ADAL" clId="{C5CF314B-C2B5-4F50-A55B-82C96F8DE0E3}" dt="2024-12-11T19:00:35.289" v="1111" actId="26606"/>
          <ac:spMkLst>
            <pc:docMk/>
            <pc:sldMk cId="639793032" sldId="258"/>
            <ac:spMk id="17" creationId="{DB66C9CD-6BF4-44CA-8078-0BB819080761}"/>
          </ac:spMkLst>
        </pc:spChg>
        <pc:spChg chg="add mod">
          <ac:chgData name="Hafsa Tabbsum" userId="1129fe9c-34a1-4a15-bda1-800b6ccf1c3b" providerId="ADAL" clId="{C5CF314B-C2B5-4F50-A55B-82C96F8DE0E3}" dt="2024-12-15T05:00:01.535" v="4962" actId="27636"/>
          <ac:spMkLst>
            <pc:docMk/>
            <pc:sldMk cId="639793032" sldId="258"/>
            <ac:spMk id="19" creationId="{3B417AE6-5EE1-109E-FD44-C3520C0801B8}"/>
          </ac:spMkLst>
        </pc:spChg>
        <pc:graphicFrameChg chg="add del">
          <ac:chgData name="Hafsa Tabbsum" userId="1129fe9c-34a1-4a15-bda1-800b6ccf1c3b" providerId="ADAL" clId="{C5CF314B-C2B5-4F50-A55B-82C96F8DE0E3}" dt="2024-12-11T19:00:35.257" v="1110" actId="26606"/>
          <ac:graphicFrameMkLst>
            <pc:docMk/>
            <pc:sldMk cId="639793032" sldId="258"/>
            <ac:graphicFrameMk id="15" creationId="{4924C7EA-6433-A699-B9A2-341A160D020F}"/>
          </ac:graphicFrameMkLst>
        </pc:graphicFrameChg>
        <pc:picChg chg="add del">
          <ac:chgData name="Hafsa Tabbsum" userId="1129fe9c-34a1-4a15-bda1-800b6ccf1c3b" providerId="ADAL" clId="{C5CF314B-C2B5-4F50-A55B-82C96F8DE0E3}" dt="2024-12-11T19:00:32.584" v="1108" actId="26606"/>
          <ac:picMkLst>
            <pc:docMk/>
            <pc:sldMk cId="639793032" sldId="258"/>
            <ac:picMk id="5" creationId="{02651838-8106-9FC3-8716-F4CE964C67FA}"/>
          </ac:picMkLst>
        </pc:picChg>
        <pc:picChg chg="add">
          <ac:chgData name="Hafsa Tabbsum" userId="1129fe9c-34a1-4a15-bda1-800b6ccf1c3b" providerId="ADAL" clId="{C5CF314B-C2B5-4F50-A55B-82C96F8DE0E3}" dt="2024-12-11T19:00:35.289" v="1111" actId="26606"/>
          <ac:picMkLst>
            <pc:docMk/>
            <pc:sldMk cId="639793032" sldId="258"/>
            <ac:picMk id="20" creationId="{02651838-8106-9FC3-8716-F4CE964C67FA}"/>
          </ac:picMkLst>
        </pc:picChg>
        <pc:cxnChg chg="add del">
          <ac:chgData name="Hafsa Tabbsum" userId="1129fe9c-34a1-4a15-bda1-800b6ccf1c3b" providerId="ADAL" clId="{C5CF314B-C2B5-4F50-A55B-82C96F8DE0E3}" dt="2024-12-11T19:00:32.584" v="1108" actId="26606"/>
          <ac:cxnSpMkLst>
            <pc:docMk/>
            <pc:sldMk cId="639793032" sldId="258"/>
            <ac:cxnSpMk id="11" creationId="{77C6DF49-CBE3-4038-AC78-35DE4FD7CE8E}"/>
          </ac:cxnSpMkLst>
        </pc:cxnChg>
        <pc:cxnChg chg="add">
          <ac:chgData name="Hafsa Tabbsum" userId="1129fe9c-34a1-4a15-bda1-800b6ccf1c3b" providerId="ADAL" clId="{C5CF314B-C2B5-4F50-A55B-82C96F8DE0E3}" dt="2024-12-11T19:00:35.289" v="1111" actId="26606"/>
          <ac:cxnSpMkLst>
            <pc:docMk/>
            <pc:sldMk cId="639793032" sldId="258"/>
            <ac:cxnSpMk id="18" creationId="{77C6DF49-CBE3-4038-AC78-35DE4FD7CE8E}"/>
          </ac:cxnSpMkLst>
        </pc:cxnChg>
      </pc:sldChg>
      <pc:sldChg chg="addSp delSp modSp new mod setBg">
        <pc:chgData name="Hafsa Tabbsum" userId="1129fe9c-34a1-4a15-bda1-800b6ccf1c3b" providerId="ADAL" clId="{C5CF314B-C2B5-4F50-A55B-82C96F8DE0E3}" dt="2024-12-11T19:18:53.356" v="1901" actId="33524"/>
        <pc:sldMkLst>
          <pc:docMk/>
          <pc:sldMk cId="2434358702" sldId="259"/>
        </pc:sldMkLst>
        <pc:spChg chg="mod">
          <ac:chgData name="Hafsa Tabbsum" userId="1129fe9c-34a1-4a15-bda1-800b6ccf1c3b" providerId="ADAL" clId="{C5CF314B-C2B5-4F50-A55B-82C96F8DE0E3}" dt="2024-12-11T19:18:00.674" v="1899" actId="26606"/>
          <ac:spMkLst>
            <pc:docMk/>
            <pc:sldMk cId="2434358702" sldId="259"/>
            <ac:spMk id="2" creationId="{0B23829C-6652-99F8-7540-28DAF397FC7A}"/>
          </ac:spMkLst>
        </pc:spChg>
        <pc:spChg chg="add del mod">
          <ac:chgData name="Hafsa Tabbsum" userId="1129fe9c-34a1-4a15-bda1-800b6ccf1c3b" providerId="ADAL" clId="{C5CF314B-C2B5-4F50-A55B-82C96F8DE0E3}" dt="2024-12-11T19:18:00.674" v="1899" actId="26606"/>
          <ac:spMkLst>
            <pc:docMk/>
            <pc:sldMk cId="2434358702" sldId="259"/>
            <ac:spMk id="3" creationId="{D073795A-B2A0-DB72-BDBE-113DF41E1C3A}"/>
          </ac:spMkLst>
        </pc:spChg>
        <pc:spChg chg="add del">
          <ac:chgData name="Hafsa Tabbsum" userId="1129fe9c-34a1-4a15-bda1-800b6ccf1c3b" providerId="ADAL" clId="{C5CF314B-C2B5-4F50-A55B-82C96F8DE0E3}" dt="2024-12-11T19:17:54.083" v="1896" actId="26606"/>
          <ac:spMkLst>
            <pc:docMk/>
            <pc:sldMk cId="2434358702" sldId="259"/>
            <ac:spMk id="9" creationId="{EEE96A74-B62B-4642-AB22-7776A5F48CE7}"/>
          </ac:spMkLst>
        </pc:spChg>
        <pc:spChg chg="add del">
          <ac:chgData name="Hafsa Tabbsum" userId="1129fe9c-34a1-4a15-bda1-800b6ccf1c3b" providerId="ADAL" clId="{C5CF314B-C2B5-4F50-A55B-82C96F8DE0E3}" dt="2024-12-11T19:17:54.083" v="1896" actId="26606"/>
          <ac:spMkLst>
            <pc:docMk/>
            <pc:sldMk cId="2434358702" sldId="259"/>
            <ac:spMk id="11" creationId="{8576A6EA-4B09-480F-BB03-9616027234E4}"/>
          </ac:spMkLst>
        </pc:spChg>
        <pc:spChg chg="add del">
          <ac:chgData name="Hafsa Tabbsum" userId="1129fe9c-34a1-4a15-bda1-800b6ccf1c3b" providerId="ADAL" clId="{C5CF314B-C2B5-4F50-A55B-82C96F8DE0E3}" dt="2024-12-11T19:18:00.644" v="1898" actId="26606"/>
          <ac:spMkLst>
            <pc:docMk/>
            <pc:sldMk cId="2434358702" sldId="259"/>
            <ac:spMk id="13" creationId="{DB66C9CD-6BF4-44CA-8078-0BB819080761}"/>
          </ac:spMkLst>
        </pc:spChg>
        <pc:spChg chg="add del">
          <ac:chgData name="Hafsa Tabbsum" userId="1129fe9c-34a1-4a15-bda1-800b6ccf1c3b" providerId="ADAL" clId="{C5CF314B-C2B5-4F50-A55B-82C96F8DE0E3}" dt="2024-12-11T19:18:00.644" v="1898" actId="26606"/>
          <ac:spMkLst>
            <pc:docMk/>
            <pc:sldMk cId="2434358702" sldId="259"/>
            <ac:spMk id="16" creationId="{D073795A-B2A0-DB72-BDBE-113DF41E1C3A}"/>
          </ac:spMkLst>
        </pc:spChg>
        <pc:spChg chg="add">
          <ac:chgData name="Hafsa Tabbsum" userId="1129fe9c-34a1-4a15-bda1-800b6ccf1c3b" providerId="ADAL" clId="{C5CF314B-C2B5-4F50-A55B-82C96F8DE0E3}" dt="2024-12-11T19:18:00.674" v="1899" actId="26606"/>
          <ac:spMkLst>
            <pc:docMk/>
            <pc:sldMk cId="2434358702" sldId="259"/>
            <ac:spMk id="18" creationId="{DB66C9CD-6BF4-44CA-8078-0BB819080761}"/>
          </ac:spMkLst>
        </pc:spChg>
        <pc:spChg chg="add">
          <ac:chgData name="Hafsa Tabbsum" userId="1129fe9c-34a1-4a15-bda1-800b6ccf1c3b" providerId="ADAL" clId="{C5CF314B-C2B5-4F50-A55B-82C96F8DE0E3}" dt="2024-12-11T19:18:00.674" v="1899" actId="26606"/>
          <ac:spMkLst>
            <pc:docMk/>
            <pc:sldMk cId="2434358702" sldId="259"/>
            <ac:spMk id="19" creationId="{F883A8D1-ED1B-47A1-AA44-289C080EDDB9}"/>
          </ac:spMkLst>
        </pc:spChg>
        <pc:graphicFrameChg chg="add del">
          <ac:chgData name="Hafsa Tabbsum" userId="1129fe9c-34a1-4a15-bda1-800b6ccf1c3b" providerId="ADAL" clId="{C5CF314B-C2B5-4F50-A55B-82C96F8DE0E3}" dt="2024-12-11T19:17:54.083" v="1896" actId="26606"/>
          <ac:graphicFrameMkLst>
            <pc:docMk/>
            <pc:sldMk cId="2434358702" sldId="259"/>
            <ac:graphicFrameMk id="5" creationId="{6171A869-FA29-3305-1CA9-26B9A0794C61}"/>
          </ac:graphicFrameMkLst>
        </pc:graphicFrameChg>
        <pc:graphicFrameChg chg="add mod">
          <ac:chgData name="Hafsa Tabbsum" userId="1129fe9c-34a1-4a15-bda1-800b6ccf1c3b" providerId="ADAL" clId="{C5CF314B-C2B5-4F50-A55B-82C96F8DE0E3}" dt="2024-12-11T19:18:53.356" v="1901" actId="33524"/>
          <ac:graphicFrameMkLst>
            <pc:docMk/>
            <pc:sldMk cId="2434358702" sldId="259"/>
            <ac:graphicFrameMk id="20" creationId="{07FCC9A7-5E36-B8AE-D329-283EA9EF11EF}"/>
          </ac:graphicFrameMkLst>
        </pc:graphicFrameChg>
        <pc:picChg chg="add del">
          <ac:chgData name="Hafsa Tabbsum" userId="1129fe9c-34a1-4a15-bda1-800b6ccf1c3b" providerId="ADAL" clId="{C5CF314B-C2B5-4F50-A55B-82C96F8DE0E3}" dt="2024-12-11T19:18:00.644" v="1898" actId="26606"/>
          <ac:picMkLst>
            <pc:docMk/>
            <pc:sldMk cId="2434358702" sldId="259"/>
            <ac:picMk id="14" creationId="{EBD6DB6C-A3FE-A2BF-B275-E6BF907CF830}"/>
          </ac:picMkLst>
        </pc:picChg>
        <pc:cxnChg chg="add del">
          <ac:chgData name="Hafsa Tabbsum" userId="1129fe9c-34a1-4a15-bda1-800b6ccf1c3b" providerId="ADAL" clId="{C5CF314B-C2B5-4F50-A55B-82C96F8DE0E3}" dt="2024-12-11T19:18:00.644" v="1898" actId="26606"/>
          <ac:cxnSpMkLst>
            <pc:docMk/>
            <pc:sldMk cId="2434358702" sldId="259"/>
            <ac:cxnSpMk id="15" creationId="{77C6DF49-CBE3-4038-AC78-35DE4FD7CE8E}"/>
          </ac:cxnSpMkLst>
        </pc:cxnChg>
      </pc:sldChg>
      <pc:sldChg chg="addSp delSp modSp new mod setBg">
        <pc:chgData name="Hafsa Tabbsum" userId="1129fe9c-34a1-4a15-bda1-800b6ccf1c3b" providerId="ADAL" clId="{C5CF314B-C2B5-4F50-A55B-82C96F8DE0E3}" dt="2024-12-11T20:35:06.170" v="3095" actId="313"/>
        <pc:sldMkLst>
          <pc:docMk/>
          <pc:sldMk cId="2132461700" sldId="260"/>
        </pc:sldMkLst>
        <pc:spChg chg="mod">
          <ac:chgData name="Hafsa Tabbsum" userId="1129fe9c-34a1-4a15-bda1-800b6ccf1c3b" providerId="ADAL" clId="{C5CF314B-C2B5-4F50-A55B-82C96F8DE0E3}" dt="2024-12-11T20:34:59.954" v="3094" actId="26606"/>
          <ac:spMkLst>
            <pc:docMk/>
            <pc:sldMk cId="2132461700" sldId="260"/>
            <ac:spMk id="2" creationId="{70DE687D-9DB1-B81F-7B8E-3A02A7059BB0}"/>
          </ac:spMkLst>
        </pc:spChg>
        <pc:spChg chg="add del mod">
          <ac:chgData name="Hafsa Tabbsum" userId="1129fe9c-34a1-4a15-bda1-800b6ccf1c3b" providerId="ADAL" clId="{C5CF314B-C2B5-4F50-A55B-82C96F8DE0E3}" dt="2024-12-11T20:13:55.736" v="2458" actId="26606"/>
          <ac:spMkLst>
            <pc:docMk/>
            <pc:sldMk cId="2132461700" sldId="260"/>
            <ac:spMk id="3" creationId="{CE62355D-8229-BCCE-84C0-BA3036A88E0A}"/>
          </ac:spMkLst>
        </pc:spChg>
        <pc:spChg chg="add del">
          <ac:chgData name="Hafsa Tabbsum" userId="1129fe9c-34a1-4a15-bda1-800b6ccf1c3b" providerId="ADAL" clId="{C5CF314B-C2B5-4F50-A55B-82C96F8DE0E3}" dt="2024-12-11T20:13:55.709" v="2457" actId="26606"/>
          <ac:spMkLst>
            <pc:docMk/>
            <pc:sldMk cId="2132461700" sldId="260"/>
            <ac:spMk id="9" creationId="{EEE96A74-B62B-4642-AB22-7776A5F48CE7}"/>
          </ac:spMkLst>
        </pc:spChg>
        <pc:spChg chg="add del">
          <ac:chgData name="Hafsa Tabbsum" userId="1129fe9c-34a1-4a15-bda1-800b6ccf1c3b" providerId="ADAL" clId="{C5CF314B-C2B5-4F50-A55B-82C96F8DE0E3}" dt="2024-12-11T20:33:40.739" v="2971" actId="26606"/>
          <ac:spMkLst>
            <pc:docMk/>
            <pc:sldMk cId="2132461700" sldId="260"/>
            <ac:spMk id="13" creationId="{EEE96A74-B62B-4642-AB22-7776A5F48CE7}"/>
          </ac:spMkLst>
        </pc:spChg>
        <pc:spChg chg="add del">
          <ac:chgData name="Hafsa Tabbsum" userId="1129fe9c-34a1-4a15-bda1-800b6ccf1c3b" providerId="ADAL" clId="{C5CF314B-C2B5-4F50-A55B-82C96F8DE0E3}" dt="2024-12-11T20:33:40.739" v="2971" actId="26606"/>
          <ac:spMkLst>
            <pc:docMk/>
            <pc:sldMk cId="2132461700" sldId="260"/>
            <ac:spMk id="14" creationId="{8576A6EA-4B09-480F-BB03-9616027234E4}"/>
          </ac:spMkLst>
        </pc:spChg>
        <pc:spChg chg="add del">
          <ac:chgData name="Hafsa Tabbsum" userId="1129fe9c-34a1-4a15-bda1-800b6ccf1c3b" providerId="ADAL" clId="{C5CF314B-C2B5-4F50-A55B-82C96F8DE0E3}" dt="2024-12-11T20:33:49.323" v="2973" actId="26606"/>
          <ac:spMkLst>
            <pc:docMk/>
            <pc:sldMk cId="2132461700" sldId="260"/>
            <ac:spMk id="20" creationId="{EEE96A74-B62B-4642-AB22-7776A5F48CE7}"/>
          </ac:spMkLst>
        </pc:spChg>
        <pc:spChg chg="add del">
          <ac:chgData name="Hafsa Tabbsum" userId="1129fe9c-34a1-4a15-bda1-800b6ccf1c3b" providerId="ADAL" clId="{C5CF314B-C2B5-4F50-A55B-82C96F8DE0E3}" dt="2024-12-11T20:33:49.323" v="2973" actId="26606"/>
          <ac:spMkLst>
            <pc:docMk/>
            <pc:sldMk cId="2132461700" sldId="260"/>
            <ac:spMk id="22" creationId="{8576A6EA-4B09-480F-BB03-9616027234E4}"/>
          </ac:spMkLst>
        </pc:spChg>
        <pc:spChg chg="add del">
          <ac:chgData name="Hafsa Tabbsum" userId="1129fe9c-34a1-4a15-bda1-800b6ccf1c3b" providerId="ADAL" clId="{C5CF314B-C2B5-4F50-A55B-82C96F8DE0E3}" dt="2024-12-11T20:34:59.954" v="3094" actId="26606"/>
          <ac:spMkLst>
            <pc:docMk/>
            <pc:sldMk cId="2132461700" sldId="260"/>
            <ac:spMk id="27" creationId="{DB66C9CD-6BF4-44CA-8078-0BB819080761}"/>
          </ac:spMkLst>
        </pc:spChg>
        <pc:spChg chg="add del">
          <ac:chgData name="Hafsa Tabbsum" userId="1129fe9c-34a1-4a15-bda1-800b6ccf1c3b" providerId="ADAL" clId="{C5CF314B-C2B5-4F50-A55B-82C96F8DE0E3}" dt="2024-12-11T20:34:56.731" v="3091" actId="26606"/>
          <ac:spMkLst>
            <pc:docMk/>
            <pc:sldMk cId="2132461700" sldId="260"/>
            <ac:spMk id="34" creationId="{DB66C9CD-6BF4-44CA-8078-0BB819080761}"/>
          </ac:spMkLst>
        </pc:spChg>
        <pc:spChg chg="add del">
          <ac:chgData name="Hafsa Tabbsum" userId="1129fe9c-34a1-4a15-bda1-800b6ccf1c3b" providerId="ADAL" clId="{C5CF314B-C2B5-4F50-A55B-82C96F8DE0E3}" dt="2024-12-11T20:34:56.731" v="3091" actId="26606"/>
          <ac:spMkLst>
            <pc:docMk/>
            <pc:sldMk cId="2132461700" sldId="260"/>
            <ac:spMk id="36" creationId="{F883A8D1-ED1B-47A1-AA44-289C080EDDB9}"/>
          </ac:spMkLst>
        </pc:spChg>
        <pc:spChg chg="add del">
          <ac:chgData name="Hafsa Tabbsum" userId="1129fe9c-34a1-4a15-bda1-800b6ccf1c3b" providerId="ADAL" clId="{C5CF314B-C2B5-4F50-A55B-82C96F8DE0E3}" dt="2024-12-11T20:34:59.896" v="3093" actId="26606"/>
          <ac:spMkLst>
            <pc:docMk/>
            <pc:sldMk cId="2132461700" sldId="260"/>
            <ac:spMk id="38" creationId="{DB66C9CD-6BF4-44CA-8078-0BB819080761}"/>
          </ac:spMkLst>
        </pc:spChg>
        <pc:spChg chg="add">
          <ac:chgData name="Hafsa Tabbsum" userId="1129fe9c-34a1-4a15-bda1-800b6ccf1c3b" providerId="ADAL" clId="{C5CF314B-C2B5-4F50-A55B-82C96F8DE0E3}" dt="2024-12-11T20:34:59.954" v="3094" actId="26606"/>
          <ac:spMkLst>
            <pc:docMk/>
            <pc:sldMk cId="2132461700" sldId="260"/>
            <ac:spMk id="41" creationId="{DB66C9CD-6BF4-44CA-8078-0BB819080761}"/>
          </ac:spMkLst>
        </pc:spChg>
        <pc:graphicFrameChg chg="add del">
          <ac:chgData name="Hafsa Tabbsum" userId="1129fe9c-34a1-4a15-bda1-800b6ccf1c3b" providerId="ADAL" clId="{C5CF314B-C2B5-4F50-A55B-82C96F8DE0E3}" dt="2024-12-11T20:13:55.709" v="2457" actId="26606"/>
          <ac:graphicFrameMkLst>
            <pc:docMk/>
            <pc:sldMk cId="2132461700" sldId="260"/>
            <ac:graphicFrameMk id="5" creationId="{634F6B9F-413A-8E6F-0E29-508FAD061449}"/>
          </ac:graphicFrameMkLst>
        </pc:graphicFrameChg>
        <pc:graphicFrameChg chg="add mod modGraphic">
          <ac:chgData name="Hafsa Tabbsum" userId="1129fe9c-34a1-4a15-bda1-800b6ccf1c3b" providerId="ADAL" clId="{C5CF314B-C2B5-4F50-A55B-82C96F8DE0E3}" dt="2024-12-11T20:35:06.170" v="3095" actId="313"/>
          <ac:graphicFrameMkLst>
            <pc:docMk/>
            <pc:sldMk cId="2132461700" sldId="260"/>
            <ac:graphicFrameMk id="15" creationId="{4A1C3018-EBBD-4104-540E-F196507D5175}"/>
          </ac:graphicFrameMkLst>
        </pc:graphicFrameChg>
        <pc:cxnChg chg="add del">
          <ac:chgData name="Hafsa Tabbsum" userId="1129fe9c-34a1-4a15-bda1-800b6ccf1c3b" providerId="ADAL" clId="{C5CF314B-C2B5-4F50-A55B-82C96F8DE0E3}" dt="2024-12-11T20:13:55.709" v="2457" actId="26606"/>
          <ac:cxnSpMkLst>
            <pc:docMk/>
            <pc:sldMk cId="2132461700" sldId="260"/>
            <ac:cxnSpMk id="11" creationId="{3A513CAD-9784-4D35-BAF9-1F7DDD697BDB}"/>
          </ac:cxnSpMkLst>
        </pc:cxnChg>
        <pc:cxnChg chg="add del">
          <ac:chgData name="Hafsa Tabbsum" userId="1129fe9c-34a1-4a15-bda1-800b6ccf1c3b" providerId="ADAL" clId="{C5CF314B-C2B5-4F50-A55B-82C96F8DE0E3}" dt="2024-12-11T20:34:59.954" v="3094" actId="26606"/>
          <ac:cxnSpMkLst>
            <pc:docMk/>
            <pc:sldMk cId="2132461700" sldId="260"/>
            <ac:cxnSpMk id="29" creationId="{77C6DF49-CBE3-4038-AC78-35DE4FD7CE8E}"/>
          </ac:cxnSpMkLst>
        </pc:cxnChg>
        <pc:cxnChg chg="add del">
          <ac:chgData name="Hafsa Tabbsum" userId="1129fe9c-34a1-4a15-bda1-800b6ccf1c3b" providerId="ADAL" clId="{C5CF314B-C2B5-4F50-A55B-82C96F8DE0E3}" dt="2024-12-11T20:34:59.896" v="3093" actId="26606"/>
          <ac:cxnSpMkLst>
            <pc:docMk/>
            <pc:sldMk cId="2132461700" sldId="260"/>
            <ac:cxnSpMk id="39" creationId="{D9BF9BF3-7E9D-458B-A5D2-E730C5FFD0CD}"/>
          </ac:cxnSpMkLst>
        </pc:cxnChg>
        <pc:cxnChg chg="add">
          <ac:chgData name="Hafsa Tabbsum" userId="1129fe9c-34a1-4a15-bda1-800b6ccf1c3b" providerId="ADAL" clId="{C5CF314B-C2B5-4F50-A55B-82C96F8DE0E3}" dt="2024-12-11T20:34:59.954" v="3094" actId="26606"/>
          <ac:cxnSpMkLst>
            <pc:docMk/>
            <pc:sldMk cId="2132461700" sldId="260"/>
            <ac:cxnSpMk id="42" creationId="{D9BF9BF3-7E9D-458B-A5D2-E730C5FFD0CD}"/>
          </ac:cxnSpMkLst>
        </pc:cxnChg>
      </pc:sldChg>
      <pc:sldChg chg="addSp delSp modSp new mod setBg">
        <pc:chgData name="Hafsa Tabbsum" userId="1129fe9c-34a1-4a15-bda1-800b6ccf1c3b" providerId="ADAL" clId="{C5CF314B-C2B5-4F50-A55B-82C96F8DE0E3}" dt="2024-12-11T20:36:53.429" v="3103" actId="26606"/>
        <pc:sldMkLst>
          <pc:docMk/>
          <pc:sldMk cId="3156905169" sldId="261"/>
        </pc:sldMkLst>
        <pc:spChg chg="mod">
          <ac:chgData name="Hafsa Tabbsum" userId="1129fe9c-34a1-4a15-bda1-800b6ccf1c3b" providerId="ADAL" clId="{C5CF314B-C2B5-4F50-A55B-82C96F8DE0E3}" dt="2024-12-11T20:36:40.276" v="3101" actId="26606"/>
          <ac:spMkLst>
            <pc:docMk/>
            <pc:sldMk cId="3156905169" sldId="261"/>
            <ac:spMk id="2" creationId="{B55A6646-7E98-9D29-CA29-40AB4157E42C}"/>
          </ac:spMkLst>
        </pc:spChg>
        <pc:spChg chg="add del mod">
          <ac:chgData name="Hafsa Tabbsum" userId="1129fe9c-34a1-4a15-bda1-800b6ccf1c3b" providerId="ADAL" clId="{C5CF314B-C2B5-4F50-A55B-82C96F8DE0E3}" dt="2024-12-11T20:36:40.276" v="3101" actId="26606"/>
          <ac:spMkLst>
            <pc:docMk/>
            <pc:sldMk cId="3156905169" sldId="261"/>
            <ac:spMk id="3" creationId="{F3396D7A-E067-2B99-88DA-0D5C412F300C}"/>
          </ac:spMkLst>
        </pc:spChg>
        <pc:spChg chg="add del">
          <ac:chgData name="Hafsa Tabbsum" userId="1129fe9c-34a1-4a15-bda1-800b6ccf1c3b" providerId="ADAL" clId="{C5CF314B-C2B5-4F50-A55B-82C96F8DE0E3}" dt="2024-12-11T20:36:40.260" v="3100" actId="26606"/>
          <ac:spMkLst>
            <pc:docMk/>
            <pc:sldMk cId="3156905169" sldId="261"/>
            <ac:spMk id="9" creationId="{DB66C9CD-6BF4-44CA-8078-0BB819080761}"/>
          </ac:spMkLst>
        </pc:spChg>
        <pc:spChg chg="add del">
          <ac:chgData name="Hafsa Tabbsum" userId="1129fe9c-34a1-4a15-bda1-800b6ccf1c3b" providerId="ADAL" clId="{C5CF314B-C2B5-4F50-A55B-82C96F8DE0E3}" dt="2024-12-11T20:36:53.429" v="3103" actId="26606"/>
          <ac:spMkLst>
            <pc:docMk/>
            <pc:sldMk cId="3156905169" sldId="261"/>
            <ac:spMk id="13" creationId="{DB66C9CD-6BF4-44CA-8078-0BB819080761}"/>
          </ac:spMkLst>
        </pc:spChg>
        <pc:spChg chg="add del">
          <ac:chgData name="Hafsa Tabbsum" userId="1129fe9c-34a1-4a15-bda1-800b6ccf1c3b" providerId="ADAL" clId="{C5CF314B-C2B5-4F50-A55B-82C96F8DE0E3}" dt="2024-12-11T20:36:53.429" v="3103" actId="26606"/>
          <ac:spMkLst>
            <pc:docMk/>
            <pc:sldMk cId="3156905169" sldId="261"/>
            <ac:spMk id="14" creationId="{F883A8D1-ED1B-47A1-AA44-289C080EDDB9}"/>
          </ac:spMkLst>
        </pc:spChg>
        <pc:spChg chg="add">
          <ac:chgData name="Hafsa Tabbsum" userId="1129fe9c-34a1-4a15-bda1-800b6ccf1c3b" providerId="ADAL" clId="{C5CF314B-C2B5-4F50-A55B-82C96F8DE0E3}" dt="2024-12-11T20:36:53.429" v="3103" actId="26606"/>
          <ac:spMkLst>
            <pc:docMk/>
            <pc:sldMk cId="3156905169" sldId="261"/>
            <ac:spMk id="20" creationId="{DB66C9CD-6BF4-44CA-8078-0BB819080761}"/>
          </ac:spMkLst>
        </pc:spChg>
        <pc:spChg chg="add">
          <ac:chgData name="Hafsa Tabbsum" userId="1129fe9c-34a1-4a15-bda1-800b6ccf1c3b" providerId="ADAL" clId="{C5CF314B-C2B5-4F50-A55B-82C96F8DE0E3}" dt="2024-12-11T20:36:53.429" v="3103" actId="26606"/>
          <ac:spMkLst>
            <pc:docMk/>
            <pc:sldMk cId="3156905169" sldId="261"/>
            <ac:spMk id="22" creationId="{F883A8D1-ED1B-47A1-AA44-289C080EDDB9}"/>
          </ac:spMkLst>
        </pc:spChg>
        <pc:graphicFrameChg chg="add del">
          <ac:chgData name="Hafsa Tabbsum" userId="1129fe9c-34a1-4a15-bda1-800b6ccf1c3b" providerId="ADAL" clId="{C5CF314B-C2B5-4F50-A55B-82C96F8DE0E3}" dt="2024-12-11T20:36:40.260" v="3100" actId="26606"/>
          <ac:graphicFrameMkLst>
            <pc:docMk/>
            <pc:sldMk cId="3156905169" sldId="261"/>
            <ac:graphicFrameMk id="5" creationId="{AC137C3E-06C5-1129-61BA-4B8EB85B8F2C}"/>
          </ac:graphicFrameMkLst>
        </pc:graphicFrameChg>
        <pc:graphicFrameChg chg="add mod modGraphic">
          <ac:chgData name="Hafsa Tabbsum" userId="1129fe9c-34a1-4a15-bda1-800b6ccf1c3b" providerId="ADAL" clId="{C5CF314B-C2B5-4F50-A55B-82C96F8DE0E3}" dt="2024-12-11T20:36:53.429" v="3103" actId="26606"/>
          <ac:graphicFrameMkLst>
            <pc:docMk/>
            <pc:sldMk cId="3156905169" sldId="261"/>
            <ac:graphicFrameMk id="15" creationId="{52BCADE1-FC46-F919-2720-0CFE241A8103}"/>
          </ac:graphicFrameMkLst>
        </pc:graphicFrameChg>
        <pc:cxnChg chg="add del">
          <ac:chgData name="Hafsa Tabbsum" userId="1129fe9c-34a1-4a15-bda1-800b6ccf1c3b" providerId="ADAL" clId="{C5CF314B-C2B5-4F50-A55B-82C96F8DE0E3}" dt="2024-12-11T20:36:40.260" v="3100" actId="26606"/>
          <ac:cxnSpMkLst>
            <pc:docMk/>
            <pc:sldMk cId="3156905169" sldId="261"/>
            <ac:cxnSpMk id="11" creationId="{D9BF9BF3-7E9D-458B-A5D2-E730C5FFD0CD}"/>
          </ac:cxnSpMkLst>
        </pc:cxnChg>
      </pc:sldChg>
      <pc:sldChg chg="addSp delSp modSp new mod setBg">
        <pc:chgData name="Hafsa Tabbsum" userId="1129fe9c-34a1-4a15-bda1-800b6ccf1c3b" providerId="ADAL" clId="{C5CF314B-C2B5-4F50-A55B-82C96F8DE0E3}" dt="2024-12-11T20:55:50.593" v="3910" actId="255"/>
        <pc:sldMkLst>
          <pc:docMk/>
          <pc:sldMk cId="295185244" sldId="262"/>
        </pc:sldMkLst>
        <pc:spChg chg="mod">
          <ac:chgData name="Hafsa Tabbsum" userId="1129fe9c-34a1-4a15-bda1-800b6ccf1c3b" providerId="ADAL" clId="{C5CF314B-C2B5-4F50-A55B-82C96F8DE0E3}" dt="2024-12-11T20:55:24.166" v="3906" actId="26606"/>
          <ac:spMkLst>
            <pc:docMk/>
            <pc:sldMk cId="295185244" sldId="262"/>
            <ac:spMk id="2" creationId="{0D82D396-258F-7D31-2419-DDFD3F37D2D0}"/>
          </ac:spMkLst>
        </pc:spChg>
        <pc:spChg chg="mod">
          <ac:chgData name="Hafsa Tabbsum" userId="1129fe9c-34a1-4a15-bda1-800b6ccf1c3b" providerId="ADAL" clId="{C5CF314B-C2B5-4F50-A55B-82C96F8DE0E3}" dt="2024-12-11T20:55:50.593" v="3910" actId="255"/>
          <ac:spMkLst>
            <pc:docMk/>
            <pc:sldMk cId="295185244" sldId="262"/>
            <ac:spMk id="3" creationId="{F876E74D-11AF-5045-9EED-256EF845F973}"/>
          </ac:spMkLst>
        </pc:spChg>
        <pc:spChg chg="add del">
          <ac:chgData name="Hafsa Tabbsum" userId="1129fe9c-34a1-4a15-bda1-800b6ccf1c3b" providerId="ADAL" clId="{C5CF314B-C2B5-4F50-A55B-82C96F8DE0E3}" dt="2024-12-11T20:55:24.151" v="3905" actId="26606"/>
          <ac:spMkLst>
            <pc:docMk/>
            <pc:sldMk cId="295185244" sldId="262"/>
            <ac:spMk id="8" creationId="{061C99D7-FEBB-404D-9467-2655CFB44235}"/>
          </ac:spMkLst>
        </pc:spChg>
        <pc:spChg chg="add del">
          <ac:chgData name="Hafsa Tabbsum" userId="1129fe9c-34a1-4a15-bda1-800b6ccf1c3b" providerId="ADAL" clId="{C5CF314B-C2B5-4F50-A55B-82C96F8DE0E3}" dt="2024-12-11T20:55:18.634" v="3903" actId="26606"/>
          <ac:spMkLst>
            <pc:docMk/>
            <pc:sldMk cId="295185244" sldId="262"/>
            <ac:spMk id="9" creationId="{EEE96A74-B62B-4642-AB22-7776A5F48CE7}"/>
          </ac:spMkLst>
        </pc:spChg>
        <pc:spChg chg="add">
          <ac:chgData name="Hafsa Tabbsum" userId="1129fe9c-34a1-4a15-bda1-800b6ccf1c3b" providerId="ADAL" clId="{C5CF314B-C2B5-4F50-A55B-82C96F8DE0E3}" dt="2024-12-11T20:55:24.166" v="3906" actId="26606"/>
          <ac:spMkLst>
            <pc:docMk/>
            <pc:sldMk cId="295185244" sldId="262"/>
            <ac:spMk id="25" creationId="{DB66C9CD-6BF4-44CA-8078-0BB819080761}"/>
          </ac:spMkLst>
        </pc:spChg>
        <pc:grpChg chg="add del">
          <ac:chgData name="Hafsa Tabbsum" userId="1129fe9c-34a1-4a15-bda1-800b6ccf1c3b" providerId="ADAL" clId="{C5CF314B-C2B5-4F50-A55B-82C96F8DE0E3}" dt="2024-12-11T20:55:24.151" v="3905" actId="26606"/>
          <ac:grpSpMkLst>
            <pc:docMk/>
            <pc:sldMk cId="295185244" sldId="262"/>
            <ac:grpSpMk id="10" creationId="{DBBBD066-A04F-463E-9842-8CAD7AC569AA}"/>
          </ac:grpSpMkLst>
        </pc:grpChg>
        <pc:grpChg chg="add del">
          <ac:chgData name="Hafsa Tabbsum" userId="1129fe9c-34a1-4a15-bda1-800b6ccf1c3b" providerId="ADAL" clId="{C5CF314B-C2B5-4F50-A55B-82C96F8DE0E3}" dt="2024-12-11T20:55:24.151" v="3905" actId="26606"/>
          <ac:grpSpMkLst>
            <pc:docMk/>
            <pc:sldMk cId="295185244" sldId="262"/>
            <ac:grpSpMk id="21" creationId="{91046B5C-4FD5-4C36-B468-E7C110961B6A}"/>
          </ac:grpSpMkLst>
        </pc:grpChg>
        <pc:picChg chg="add del">
          <ac:chgData name="Hafsa Tabbsum" userId="1129fe9c-34a1-4a15-bda1-800b6ccf1c3b" providerId="ADAL" clId="{C5CF314B-C2B5-4F50-A55B-82C96F8DE0E3}" dt="2024-12-11T20:55:18.634" v="3903" actId="26606"/>
          <ac:picMkLst>
            <pc:docMk/>
            <pc:sldMk cId="295185244" sldId="262"/>
            <ac:picMk id="5" creationId="{D41798EB-D5B9-FA45-8E21-CD7DDDA5D971}"/>
          </ac:picMkLst>
        </pc:picChg>
        <pc:picChg chg="add">
          <ac:chgData name="Hafsa Tabbsum" userId="1129fe9c-34a1-4a15-bda1-800b6ccf1c3b" providerId="ADAL" clId="{C5CF314B-C2B5-4F50-A55B-82C96F8DE0E3}" dt="2024-12-11T20:55:24.166" v="3906" actId="26606"/>
          <ac:picMkLst>
            <pc:docMk/>
            <pc:sldMk cId="295185244" sldId="262"/>
            <ac:picMk id="26" creationId="{932240C7-4446-A19A-103A-7F526AB3010C}"/>
          </ac:picMkLst>
        </pc:picChg>
        <pc:cxnChg chg="add del">
          <ac:chgData name="Hafsa Tabbsum" userId="1129fe9c-34a1-4a15-bda1-800b6ccf1c3b" providerId="ADAL" clId="{C5CF314B-C2B5-4F50-A55B-82C96F8DE0E3}" dt="2024-12-11T20:55:18.634" v="3903" actId="26606"/>
          <ac:cxnSpMkLst>
            <pc:docMk/>
            <pc:sldMk cId="295185244" sldId="262"/>
            <ac:cxnSpMk id="11" creationId="{3A513CAD-9784-4D35-BAF9-1F7DDD697BDB}"/>
          </ac:cxnSpMkLst>
        </pc:cxnChg>
        <pc:cxnChg chg="add">
          <ac:chgData name="Hafsa Tabbsum" userId="1129fe9c-34a1-4a15-bda1-800b6ccf1c3b" providerId="ADAL" clId="{C5CF314B-C2B5-4F50-A55B-82C96F8DE0E3}" dt="2024-12-11T20:55:24.166" v="3906" actId="26606"/>
          <ac:cxnSpMkLst>
            <pc:docMk/>
            <pc:sldMk cId="295185244" sldId="262"/>
            <ac:cxnSpMk id="27" creationId="{77C6DF49-CBE3-4038-AC78-35DE4FD7CE8E}"/>
          </ac:cxnSpMkLst>
        </pc:cxnChg>
      </pc:sldChg>
      <pc:sldChg chg="addSp modSp new mod setBg">
        <pc:chgData name="Hafsa Tabbsum" userId="1129fe9c-34a1-4a15-bda1-800b6ccf1c3b" providerId="ADAL" clId="{C5CF314B-C2B5-4F50-A55B-82C96F8DE0E3}" dt="2024-12-15T04:18:20.557" v="4301" actId="1076"/>
        <pc:sldMkLst>
          <pc:docMk/>
          <pc:sldMk cId="4020003604" sldId="263"/>
        </pc:sldMkLst>
        <pc:spChg chg="mod">
          <ac:chgData name="Hafsa Tabbsum" userId="1129fe9c-34a1-4a15-bda1-800b6ccf1c3b" providerId="ADAL" clId="{C5CF314B-C2B5-4F50-A55B-82C96F8DE0E3}" dt="2024-12-15T04:17:38.495" v="4293" actId="26606"/>
          <ac:spMkLst>
            <pc:docMk/>
            <pc:sldMk cId="4020003604" sldId="263"/>
            <ac:spMk id="2" creationId="{6F6DD5AA-7160-1A66-02DE-1F2A3D307E60}"/>
          </ac:spMkLst>
        </pc:spChg>
        <pc:spChg chg="mod">
          <ac:chgData name="Hafsa Tabbsum" userId="1129fe9c-34a1-4a15-bda1-800b6ccf1c3b" providerId="ADAL" clId="{C5CF314B-C2B5-4F50-A55B-82C96F8DE0E3}" dt="2024-12-15T04:17:38.495" v="4293" actId="26606"/>
          <ac:spMkLst>
            <pc:docMk/>
            <pc:sldMk cId="4020003604" sldId="263"/>
            <ac:spMk id="3" creationId="{D003A9E6-06D6-6AD3-B575-09A7FEDE5235}"/>
          </ac:spMkLst>
        </pc:spChg>
        <pc:spChg chg="add">
          <ac:chgData name="Hafsa Tabbsum" userId="1129fe9c-34a1-4a15-bda1-800b6ccf1c3b" providerId="ADAL" clId="{C5CF314B-C2B5-4F50-A55B-82C96F8DE0E3}" dt="2024-12-15T04:17:38.495" v="4293" actId="26606"/>
          <ac:spMkLst>
            <pc:docMk/>
            <pc:sldMk cId="4020003604" sldId="263"/>
            <ac:spMk id="10" creationId="{1AEB7F98-32EC-40D3-89EE-C8433023163A}"/>
          </ac:spMkLst>
        </pc:spChg>
        <pc:spChg chg="add">
          <ac:chgData name="Hafsa Tabbsum" userId="1129fe9c-34a1-4a15-bda1-800b6ccf1c3b" providerId="ADAL" clId="{C5CF314B-C2B5-4F50-A55B-82C96F8DE0E3}" dt="2024-12-15T04:17:38.495" v="4293" actId="26606"/>
          <ac:spMkLst>
            <pc:docMk/>
            <pc:sldMk cId="4020003604" sldId="263"/>
            <ac:spMk id="14" creationId="{DAD9000E-708C-464D-A86F-4ABE391B6BE8}"/>
          </ac:spMkLst>
        </pc:spChg>
        <pc:picChg chg="add mod">
          <ac:chgData name="Hafsa Tabbsum" userId="1129fe9c-34a1-4a15-bda1-800b6ccf1c3b" providerId="ADAL" clId="{C5CF314B-C2B5-4F50-A55B-82C96F8DE0E3}" dt="2024-12-15T04:17:44.129" v="4295" actId="1076"/>
          <ac:picMkLst>
            <pc:docMk/>
            <pc:sldMk cId="4020003604" sldId="263"/>
            <ac:picMk id="5" creationId="{F5F5514D-1645-F75C-F361-6A454A4043D8}"/>
          </ac:picMkLst>
        </pc:picChg>
        <pc:picChg chg="add mod">
          <ac:chgData name="Hafsa Tabbsum" userId="1129fe9c-34a1-4a15-bda1-800b6ccf1c3b" providerId="ADAL" clId="{C5CF314B-C2B5-4F50-A55B-82C96F8DE0E3}" dt="2024-12-15T04:18:20.557" v="4301" actId="1076"/>
          <ac:picMkLst>
            <pc:docMk/>
            <pc:sldMk cId="4020003604" sldId="263"/>
            <ac:picMk id="7" creationId="{C653E8F0-3F59-C007-FFDB-3E56C0E47405}"/>
          </ac:picMkLst>
        </pc:picChg>
        <pc:cxnChg chg="add">
          <ac:chgData name="Hafsa Tabbsum" userId="1129fe9c-34a1-4a15-bda1-800b6ccf1c3b" providerId="ADAL" clId="{C5CF314B-C2B5-4F50-A55B-82C96F8DE0E3}" dt="2024-12-15T04:17:38.495" v="4293" actId="26606"/>
          <ac:cxnSpMkLst>
            <pc:docMk/>
            <pc:sldMk cId="4020003604" sldId="263"/>
            <ac:cxnSpMk id="12" creationId="{77C6DF49-CBE3-4038-AC78-35DE4FD7CE8E}"/>
          </ac:cxnSpMkLst>
        </pc:cxnChg>
      </pc:sldChg>
      <pc:sldChg chg="addSp modSp new mod">
        <pc:chgData name="Hafsa Tabbsum" userId="1129fe9c-34a1-4a15-bda1-800b6ccf1c3b" providerId="ADAL" clId="{C5CF314B-C2B5-4F50-A55B-82C96F8DE0E3}" dt="2024-12-15T04:21:45.275" v="4354" actId="1076"/>
        <pc:sldMkLst>
          <pc:docMk/>
          <pc:sldMk cId="628868577" sldId="264"/>
        </pc:sldMkLst>
        <pc:spChg chg="mod">
          <ac:chgData name="Hafsa Tabbsum" userId="1129fe9c-34a1-4a15-bda1-800b6ccf1c3b" providerId="ADAL" clId="{C5CF314B-C2B5-4F50-A55B-82C96F8DE0E3}" dt="2024-12-11T21:00:43.302" v="4051" actId="1076"/>
          <ac:spMkLst>
            <pc:docMk/>
            <pc:sldMk cId="628868577" sldId="264"/>
            <ac:spMk id="2" creationId="{F5243D4F-A3B1-6076-D3FA-8B7C7B57FE0C}"/>
          </ac:spMkLst>
        </pc:spChg>
        <pc:spChg chg="mod">
          <ac:chgData name="Hafsa Tabbsum" userId="1129fe9c-34a1-4a15-bda1-800b6ccf1c3b" providerId="ADAL" clId="{C5CF314B-C2B5-4F50-A55B-82C96F8DE0E3}" dt="2024-12-13T18:20:56.510" v="4166" actId="20577"/>
          <ac:spMkLst>
            <pc:docMk/>
            <pc:sldMk cId="628868577" sldId="264"/>
            <ac:spMk id="3" creationId="{D2BB191E-7D9E-A16D-ABEF-32939A6F9CE6}"/>
          </ac:spMkLst>
        </pc:spChg>
        <pc:picChg chg="add mod">
          <ac:chgData name="Hafsa Tabbsum" userId="1129fe9c-34a1-4a15-bda1-800b6ccf1c3b" providerId="ADAL" clId="{C5CF314B-C2B5-4F50-A55B-82C96F8DE0E3}" dt="2024-12-15T04:21:26.599" v="4349" actId="1076"/>
          <ac:picMkLst>
            <pc:docMk/>
            <pc:sldMk cId="628868577" sldId="264"/>
            <ac:picMk id="5" creationId="{F721EBD6-3BDB-3F71-84D3-66C8347270F5}"/>
          </ac:picMkLst>
        </pc:picChg>
        <pc:picChg chg="add mod">
          <ac:chgData name="Hafsa Tabbsum" userId="1129fe9c-34a1-4a15-bda1-800b6ccf1c3b" providerId="ADAL" clId="{C5CF314B-C2B5-4F50-A55B-82C96F8DE0E3}" dt="2024-12-15T04:21:45.275" v="4354" actId="1076"/>
          <ac:picMkLst>
            <pc:docMk/>
            <pc:sldMk cId="628868577" sldId="264"/>
            <ac:picMk id="7" creationId="{5A5776E6-2D6F-3ABC-C715-1A78D01FB901}"/>
          </ac:picMkLst>
        </pc:picChg>
      </pc:sldChg>
      <pc:sldChg chg="addSp delSp modSp new mod setBg">
        <pc:chgData name="Hafsa Tabbsum" userId="1129fe9c-34a1-4a15-bda1-800b6ccf1c3b" providerId="ADAL" clId="{C5CF314B-C2B5-4F50-A55B-82C96F8DE0E3}" dt="2024-12-15T04:59:01.786" v="4941" actId="26606"/>
        <pc:sldMkLst>
          <pc:docMk/>
          <pc:sldMk cId="461587713" sldId="265"/>
        </pc:sldMkLst>
        <pc:spChg chg="mod">
          <ac:chgData name="Hafsa Tabbsum" userId="1129fe9c-34a1-4a15-bda1-800b6ccf1c3b" providerId="ADAL" clId="{C5CF314B-C2B5-4F50-A55B-82C96F8DE0E3}" dt="2024-12-15T04:59:01.778" v="4940" actId="26606"/>
          <ac:spMkLst>
            <pc:docMk/>
            <pc:sldMk cId="461587713" sldId="265"/>
            <ac:spMk id="2" creationId="{A5D2CB9C-EEBF-CAB5-492D-970EE2C4DF1C}"/>
          </ac:spMkLst>
        </pc:spChg>
        <pc:spChg chg="mod">
          <ac:chgData name="Hafsa Tabbsum" userId="1129fe9c-34a1-4a15-bda1-800b6ccf1c3b" providerId="ADAL" clId="{C5CF314B-C2B5-4F50-A55B-82C96F8DE0E3}" dt="2024-12-15T04:59:01.778" v="4940" actId="26606"/>
          <ac:spMkLst>
            <pc:docMk/>
            <pc:sldMk cId="461587713" sldId="265"/>
            <ac:spMk id="3" creationId="{1A10C8B8-85F0-6752-D1B2-8471EA320494}"/>
          </ac:spMkLst>
        </pc:spChg>
        <pc:spChg chg="add del">
          <ac:chgData name="Hafsa Tabbsum" userId="1129fe9c-34a1-4a15-bda1-800b6ccf1c3b" providerId="ADAL" clId="{C5CF314B-C2B5-4F50-A55B-82C96F8DE0E3}" dt="2024-12-15T04:59:01.786" v="4941" actId="26606"/>
          <ac:spMkLst>
            <pc:docMk/>
            <pc:sldMk cId="461587713" sldId="265"/>
            <ac:spMk id="9" creationId="{DB66C9CD-6BF4-44CA-8078-0BB819080761}"/>
          </ac:spMkLst>
        </pc:spChg>
        <pc:spChg chg="add del">
          <ac:chgData name="Hafsa Tabbsum" userId="1129fe9c-34a1-4a15-bda1-800b6ccf1c3b" providerId="ADAL" clId="{C5CF314B-C2B5-4F50-A55B-82C96F8DE0E3}" dt="2024-12-15T04:59:01.778" v="4940" actId="26606"/>
          <ac:spMkLst>
            <pc:docMk/>
            <pc:sldMk cId="461587713" sldId="265"/>
            <ac:spMk id="16" creationId="{1AEB7F98-32EC-40D3-89EE-C8433023163A}"/>
          </ac:spMkLst>
        </pc:spChg>
        <pc:spChg chg="add del">
          <ac:chgData name="Hafsa Tabbsum" userId="1129fe9c-34a1-4a15-bda1-800b6ccf1c3b" providerId="ADAL" clId="{C5CF314B-C2B5-4F50-A55B-82C96F8DE0E3}" dt="2024-12-15T04:59:01.778" v="4940" actId="26606"/>
          <ac:spMkLst>
            <pc:docMk/>
            <pc:sldMk cId="461587713" sldId="265"/>
            <ac:spMk id="20" creationId="{8722F292-BB2F-4786-ADC4-716D8F35B894}"/>
          </ac:spMkLst>
        </pc:spChg>
        <pc:spChg chg="add del">
          <ac:chgData name="Hafsa Tabbsum" userId="1129fe9c-34a1-4a15-bda1-800b6ccf1c3b" providerId="ADAL" clId="{C5CF314B-C2B5-4F50-A55B-82C96F8DE0E3}" dt="2024-12-15T04:59:01.778" v="4940" actId="26606"/>
          <ac:spMkLst>
            <pc:docMk/>
            <pc:sldMk cId="461587713" sldId="265"/>
            <ac:spMk id="22" creationId="{1E666EE2-AC41-4D5F-8602-4A85B83B40BD}"/>
          </ac:spMkLst>
        </pc:spChg>
        <pc:spChg chg="add del">
          <ac:chgData name="Hafsa Tabbsum" userId="1129fe9c-34a1-4a15-bda1-800b6ccf1c3b" providerId="ADAL" clId="{C5CF314B-C2B5-4F50-A55B-82C96F8DE0E3}" dt="2024-12-15T04:59:01.778" v="4940" actId="26606"/>
          <ac:spMkLst>
            <pc:docMk/>
            <pc:sldMk cId="461587713" sldId="265"/>
            <ac:spMk id="24" creationId="{8009D30C-C51F-4809-83DD-C2F58649B2C7}"/>
          </ac:spMkLst>
        </pc:spChg>
        <pc:spChg chg="add">
          <ac:chgData name="Hafsa Tabbsum" userId="1129fe9c-34a1-4a15-bda1-800b6ccf1c3b" providerId="ADAL" clId="{C5CF314B-C2B5-4F50-A55B-82C96F8DE0E3}" dt="2024-12-15T04:59:01.786" v="4941" actId="26606"/>
          <ac:spMkLst>
            <pc:docMk/>
            <pc:sldMk cId="461587713" sldId="265"/>
            <ac:spMk id="26" creationId="{DB66C9CD-6BF4-44CA-8078-0BB819080761}"/>
          </ac:spMkLst>
        </pc:spChg>
        <pc:picChg chg="add mod">
          <ac:chgData name="Hafsa Tabbsum" userId="1129fe9c-34a1-4a15-bda1-800b6ccf1c3b" providerId="ADAL" clId="{C5CF314B-C2B5-4F50-A55B-82C96F8DE0E3}" dt="2024-12-15T04:59:01.786" v="4941" actId="26606"/>
          <ac:picMkLst>
            <pc:docMk/>
            <pc:sldMk cId="461587713" sldId="265"/>
            <ac:picMk id="5" creationId="{E2AAED94-5054-A799-C02A-8DEB65B5EF91}"/>
          </ac:picMkLst>
        </pc:picChg>
        <pc:cxnChg chg="add del">
          <ac:chgData name="Hafsa Tabbsum" userId="1129fe9c-34a1-4a15-bda1-800b6ccf1c3b" providerId="ADAL" clId="{C5CF314B-C2B5-4F50-A55B-82C96F8DE0E3}" dt="2024-12-15T04:59:01.786" v="4941" actId="26606"/>
          <ac:cxnSpMkLst>
            <pc:docMk/>
            <pc:sldMk cId="461587713" sldId="265"/>
            <ac:cxnSpMk id="11" creationId="{77C6DF49-CBE3-4038-AC78-35DE4FD7CE8E}"/>
          </ac:cxnSpMkLst>
        </pc:cxnChg>
        <pc:cxnChg chg="add del">
          <ac:chgData name="Hafsa Tabbsum" userId="1129fe9c-34a1-4a15-bda1-800b6ccf1c3b" providerId="ADAL" clId="{C5CF314B-C2B5-4F50-A55B-82C96F8DE0E3}" dt="2024-12-15T04:59:01.778" v="4940" actId="26606"/>
          <ac:cxnSpMkLst>
            <pc:docMk/>
            <pc:sldMk cId="461587713" sldId="265"/>
            <ac:cxnSpMk id="18" creationId="{77C6DF49-CBE3-4038-AC78-35DE4FD7CE8E}"/>
          </ac:cxnSpMkLst>
        </pc:cxnChg>
        <pc:cxnChg chg="add">
          <ac:chgData name="Hafsa Tabbsum" userId="1129fe9c-34a1-4a15-bda1-800b6ccf1c3b" providerId="ADAL" clId="{C5CF314B-C2B5-4F50-A55B-82C96F8DE0E3}" dt="2024-12-15T04:59:01.786" v="4941" actId="26606"/>
          <ac:cxnSpMkLst>
            <pc:docMk/>
            <pc:sldMk cId="461587713" sldId="265"/>
            <ac:cxnSpMk id="27" creationId="{77C6DF49-CBE3-4038-AC78-35DE4FD7CE8E}"/>
          </ac:cxnSpMkLst>
        </pc:cxnChg>
      </pc:sldChg>
      <pc:sldChg chg="addSp delSp modSp new mod setBg">
        <pc:chgData name="Hafsa Tabbsum" userId="1129fe9c-34a1-4a15-bda1-800b6ccf1c3b" providerId="ADAL" clId="{C5CF314B-C2B5-4F50-A55B-82C96F8DE0E3}" dt="2024-12-15T04:59:53.183" v="4960" actId="313"/>
        <pc:sldMkLst>
          <pc:docMk/>
          <pc:sldMk cId="3443653594" sldId="266"/>
        </pc:sldMkLst>
        <pc:spChg chg="mod">
          <ac:chgData name="Hafsa Tabbsum" userId="1129fe9c-34a1-4a15-bda1-800b6ccf1c3b" providerId="ADAL" clId="{C5CF314B-C2B5-4F50-A55B-82C96F8DE0E3}" dt="2024-12-15T04:59:53.183" v="4960" actId="313"/>
          <ac:spMkLst>
            <pc:docMk/>
            <pc:sldMk cId="3443653594" sldId="266"/>
            <ac:spMk id="2" creationId="{BA3A3294-B425-3D7B-3BA1-779B8E79BE1D}"/>
          </ac:spMkLst>
        </pc:spChg>
        <pc:spChg chg="add del mod">
          <ac:chgData name="Hafsa Tabbsum" userId="1129fe9c-34a1-4a15-bda1-800b6ccf1c3b" providerId="ADAL" clId="{C5CF314B-C2B5-4F50-A55B-82C96F8DE0E3}" dt="2024-12-15T04:37:44.472" v="4617" actId="26606"/>
          <ac:spMkLst>
            <pc:docMk/>
            <pc:sldMk cId="3443653594" sldId="266"/>
            <ac:spMk id="3" creationId="{43E387DA-DAB1-D69F-4C68-03CD5D4F62E9}"/>
          </ac:spMkLst>
        </pc:spChg>
        <pc:spChg chg="add del">
          <ac:chgData name="Hafsa Tabbsum" userId="1129fe9c-34a1-4a15-bda1-800b6ccf1c3b" providerId="ADAL" clId="{C5CF314B-C2B5-4F50-A55B-82C96F8DE0E3}" dt="2024-12-15T04:37:44.463" v="4616" actId="26606"/>
          <ac:spMkLst>
            <pc:docMk/>
            <pc:sldMk cId="3443653594" sldId="266"/>
            <ac:spMk id="9" creationId="{DB66C9CD-6BF4-44CA-8078-0BB819080761}"/>
          </ac:spMkLst>
        </pc:spChg>
        <pc:spChg chg="add del">
          <ac:chgData name="Hafsa Tabbsum" userId="1129fe9c-34a1-4a15-bda1-800b6ccf1c3b" providerId="ADAL" clId="{C5CF314B-C2B5-4F50-A55B-82C96F8DE0E3}" dt="2024-12-15T04:37:44.463" v="4616" actId="26606"/>
          <ac:spMkLst>
            <pc:docMk/>
            <pc:sldMk cId="3443653594" sldId="266"/>
            <ac:spMk id="11" creationId="{F883A8D1-ED1B-47A1-AA44-289C080EDDB9}"/>
          </ac:spMkLst>
        </pc:spChg>
        <pc:spChg chg="add del">
          <ac:chgData name="Hafsa Tabbsum" userId="1129fe9c-34a1-4a15-bda1-800b6ccf1c3b" providerId="ADAL" clId="{C5CF314B-C2B5-4F50-A55B-82C96F8DE0E3}" dt="2024-12-15T04:38:13.346" v="4624" actId="26606"/>
          <ac:spMkLst>
            <pc:docMk/>
            <pc:sldMk cId="3443653594" sldId="266"/>
            <ac:spMk id="13" creationId="{DB66C9CD-6BF4-44CA-8078-0BB819080761}"/>
          </ac:spMkLst>
        </pc:spChg>
        <pc:spChg chg="add del mod">
          <ac:chgData name="Hafsa Tabbsum" userId="1129fe9c-34a1-4a15-bda1-800b6ccf1c3b" providerId="ADAL" clId="{C5CF314B-C2B5-4F50-A55B-82C96F8DE0E3}" dt="2024-12-15T04:37:55.415" v="4620" actId="26606"/>
          <ac:spMkLst>
            <pc:docMk/>
            <pc:sldMk cId="3443653594" sldId="266"/>
            <ac:spMk id="16" creationId="{43E387DA-DAB1-D69F-4C68-03CD5D4F62E9}"/>
          </ac:spMkLst>
        </pc:spChg>
        <pc:spChg chg="add">
          <ac:chgData name="Hafsa Tabbsum" userId="1129fe9c-34a1-4a15-bda1-800b6ccf1c3b" providerId="ADAL" clId="{C5CF314B-C2B5-4F50-A55B-82C96F8DE0E3}" dt="2024-12-15T04:38:13.346" v="4624" actId="26606"/>
          <ac:spMkLst>
            <pc:docMk/>
            <pc:sldMk cId="3443653594" sldId="266"/>
            <ac:spMk id="23" creationId="{DB66C9CD-6BF4-44CA-8078-0BB819080761}"/>
          </ac:spMkLst>
        </pc:spChg>
        <pc:graphicFrameChg chg="add del">
          <ac:chgData name="Hafsa Tabbsum" userId="1129fe9c-34a1-4a15-bda1-800b6ccf1c3b" providerId="ADAL" clId="{C5CF314B-C2B5-4F50-A55B-82C96F8DE0E3}" dt="2024-12-15T04:37:44.463" v="4616" actId="26606"/>
          <ac:graphicFrameMkLst>
            <pc:docMk/>
            <pc:sldMk cId="3443653594" sldId="266"/>
            <ac:graphicFrameMk id="5" creationId="{4C3123E7-AA41-ECB0-08D8-0FB44C71227C}"/>
          </ac:graphicFrameMkLst>
        </pc:graphicFrameChg>
        <pc:graphicFrameChg chg="add mod modGraphic">
          <ac:chgData name="Hafsa Tabbsum" userId="1129fe9c-34a1-4a15-bda1-800b6ccf1c3b" providerId="ADAL" clId="{C5CF314B-C2B5-4F50-A55B-82C96F8DE0E3}" dt="2024-12-15T04:39:09.620" v="4656" actId="20577"/>
          <ac:graphicFrameMkLst>
            <pc:docMk/>
            <pc:sldMk cId="3443653594" sldId="266"/>
            <ac:graphicFrameMk id="18" creationId="{CFE87815-F2CF-407A-DCBE-386F36272FC9}"/>
          </ac:graphicFrameMkLst>
        </pc:graphicFrameChg>
        <pc:picChg chg="add mod">
          <ac:chgData name="Hafsa Tabbsum" userId="1129fe9c-34a1-4a15-bda1-800b6ccf1c3b" providerId="ADAL" clId="{C5CF314B-C2B5-4F50-A55B-82C96F8DE0E3}" dt="2024-12-15T04:38:13.346" v="4624" actId="26606"/>
          <ac:picMkLst>
            <pc:docMk/>
            <pc:sldMk cId="3443653594" sldId="266"/>
            <ac:picMk id="14" creationId="{40955F82-274B-36E4-0834-B6D19573AD28}"/>
          </ac:picMkLst>
        </pc:picChg>
        <pc:cxnChg chg="add del">
          <ac:chgData name="Hafsa Tabbsum" userId="1129fe9c-34a1-4a15-bda1-800b6ccf1c3b" providerId="ADAL" clId="{C5CF314B-C2B5-4F50-A55B-82C96F8DE0E3}" dt="2024-12-15T04:38:13.346" v="4624" actId="26606"/>
          <ac:cxnSpMkLst>
            <pc:docMk/>
            <pc:sldMk cId="3443653594" sldId="266"/>
            <ac:cxnSpMk id="15" creationId="{77C6DF49-CBE3-4038-AC78-35DE4FD7CE8E}"/>
          </ac:cxnSpMkLst>
        </pc:cxnChg>
        <pc:cxnChg chg="add">
          <ac:chgData name="Hafsa Tabbsum" userId="1129fe9c-34a1-4a15-bda1-800b6ccf1c3b" providerId="ADAL" clId="{C5CF314B-C2B5-4F50-A55B-82C96F8DE0E3}" dt="2024-12-15T04:38:13.346" v="4624" actId="26606"/>
          <ac:cxnSpMkLst>
            <pc:docMk/>
            <pc:sldMk cId="3443653594" sldId="266"/>
            <ac:cxnSpMk id="25" creationId="{77C6DF49-CBE3-4038-AC78-35DE4FD7CE8E}"/>
          </ac:cxnSpMkLst>
        </pc:cxnChg>
      </pc:sldChg>
      <pc:sldChg chg="addSp delSp modSp new mod setBg">
        <pc:chgData name="Hafsa Tabbsum" userId="1129fe9c-34a1-4a15-bda1-800b6ccf1c3b" providerId="ADAL" clId="{C5CF314B-C2B5-4F50-A55B-82C96F8DE0E3}" dt="2024-12-15T04:19:17.271" v="4318" actId="14100"/>
        <pc:sldMkLst>
          <pc:docMk/>
          <pc:sldMk cId="3243037133" sldId="267"/>
        </pc:sldMkLst>
        <pc:spChg chg="mod">
          <ac:chgData name="Hafsa Tabbsum" userId="1129fe9c-34a1-4a15-bda1-800b6ccf1c3b" providerId="ADAL" clId="{C5CF314B-C2B5-4F50-A55B-82C96F8DE0E3}" dt="2024-12-15T04:19:13.948" v="4317" actId="26606"/>
          <ac:spMkLst>
            <pc:docMk/>
            <pc:sldMk cId="3243037133" sldId="267"/>
            <ac:spMk id="2" creationId="{4D59AB57-DED3-9A64-AE96-68582B3ABF39}"/>
          </ac:spMkLst>
        </pc:spChg>
        <pc:spChg chg="del">
          <ac:chgData name="Hafsa Tabbsum" userId="1129fe9c-34a1-4a15-bda1-800b6ccf1c3b" providerId="ADAL" clId="{C5CF314B-C2B5-4F50-A55B-82C96F8DE0E3}" dt="2024-12-15T04:18:43.904" v="4304" actId="931"/>
          <ac:spMkLst>
            <pc:docMk/>
            <pc:sldMk cId="3243037133" sldId="267"/>
            <ac:spMk id="3" creationId="{08631AF7-4C8E-06CC-8131-7C46B82CC904}"/>
          </ac:spMkLst>
        </pc:spChg>
        <pc:spChg chg="add del">
          <ac:chgData name="Hafsa Tabbsum" userId="1129fe9c-34a1-4a15-bda1-800b6ccf1c3b" providerId="ADAL" clId="{C5CF314B-C2B5-4F50-A55B-82C96F8DE0E3}" dt="2024-12-15T04:19:13.941" v="4316" actId="26606"/>
          <ac:spMkLst>
            <pc:docMk/>
            <pc:sldMk cId="3243037133" sldId="267"/>
            <ac:spMk id="11" creationId="{B1E86DB4-39A1-83B3-7427-DA616EE93256}"/>
          </ac:spMkLst>
        </pc:spChg>
        <pc:spChg chg="add del">
          <ac:chgData name="Hafsa Tabbsum" userId="1129fe9c-34a1-4a15-bda1-800b6ccf1c3b" providerId="ADAL" clId="{C5CF314B-C2B5-4F50-A55B-82C96F8DE0E3}" dt="2024-12-15T04:19:13.941" v="4316" actId="26606"/>
          <ac:spMkLst>
            <pc:docMk/>
            <pc:sldMk cId="3243037133" sldId="267"/>
            <ac:spMk id="14" creationId="{DB66C9CD-6BF4-44CA-8078-0BB819080761}"/>
          </ac:spMkLst>
        </pc:spChg>
        <pc:spChg chg="add">
          <ac:chgData name="Hafsa Tabbsum" userId="1129fe9c-34a1-4a15-bda1-800b6ccf1c3b" providerId="ADAL" clId="{C5CF314B-C2B5-4F50-A55B-82C96F8DE0E3}" dt="2024-12-15T04:19:13.948" v="4317" actId="26606"/>
          <ac:spMkLst>
            <pc:docMk/>
            <pc:sldMk cId="3243037133" sldId="267"/>
            <ac:spMk id="18" creationId="{1AEB7F98-32EC-40D3-89EE-C8433023163A}"/>
          </ac:spMkLst>
        </pc:spChg>
        <pc:spChg chg="add">
          <ac:chgData name="Hafsa Tabbsum" userId="1129fe9c-34a1-4a15-bda1-800b6ccf1c3b" providerId="ADAL" clId="{C5CF314B-C2B5-4F50-A55B-82C96F8DE0E3}" dt="2024-12-15T04:19:13.948" v="4317" actId="26606"/>
          <ac:spMkLst>
            <pc:docMk/>
            <pc:sldMk cId="3243037133" sldId="267"/>
            <ac:spMk id="20" creationId="{7EF3B626-E08F-7CA9-C26E-F927186A0F63}"/>
          </ac:spMkLst>
        </pc:spChg>
        <pc:picChg chg="add mod ord">
          <ac:chgData name="Hafsa Tabbsum" userId="1129fe9c-34a1-4a15-bda1-800b6ccf1c3b" providerId="ADAL" clId="{C5CF314B-C2B5-4F50-A55B-82C96F8DE0E3}" dt="2024-12-15T04:19:17.271" v="4318" actId="14100"/>
          <ac:picMkLst>
            <pc:docMk/>
            <pc:sldMk cId="3243037133" sldId="267"/>
            <ac:picMk id="5" creationId="{11E1254A-B1F6-AC90-05DC-A7A6857FD71E}"/>
          </ac:picMkLst>
        </pc:picChg>
        <pc:picChg chg="add mod">
          <ac:chgData name="Hafsa Tabbsum" userId="1129fe9c-34a1-4a15-bda1-800b6ccf1c3b" providerId="ADAL" clId="{C5CF314B-C2B5-4F50-A55B-82C96F8DE0E3}" dt="2024-12-15T04:19:13.948" v="4317" actId="26606"/>
          <ac:picMkLst>
            <pc:docMk/>
            <pc:sldMk cId="3243037133" sldId="267"/>
            <ac:picMk id="7" creationId="{2AA48D54-48B0-CCB2-980A-3D0B13A722EE}"/>
          </ac:picMkLst>
        </pc:picChg>
        <pc:cxnChg chg="add del">
          <ac:chgData name="Hafsa Tabbsum" userId="1129fe9c-34a1-4a15-bda1-800b6ccf1c3b" providerId="ADAL" clId="{C5CF314B-C2B5-4F50-A55B-82C96F8DE0E3}" dt="2024-12-15T04:19:13.941" v="4316" actId="26606"/>
          <ac:cxnSpMkLst>
            <pc:docMk/>
            <pc:sldMk cId="3243037133" sldId="267"/>
            <ac:cxnSpMk id="16" creationId="{77C6DF49-CBE3-4038-AC78-35DE4FD7CE8E}"/>
          </ac:cxnSpMkLst>
        </pc:cxnChg>
        <pc:cxnChg chg="add">
          <ac:chgData name="Hafsa Tabbsum" userId="1129fe9c-34a1-4a15-bda1-800b6ccf1c3b" providerId="ADAL" clId="{C5CF314B-C2B5-4F50-A55B-82C96F8DE0E3}" dt="2024-12-15T04:19:13.948" v="4317" actId="26606"/>
          <ac:cxnSpMkLst>
            <pc:docMk/>
            <pc:sldMk cId="3243037133" sldId="267"/>
            <ac:cxnSpMk id="19" creationId="{77C6DF49-CBE3-4038-AC78-35DE4FD7CE8E}"/>
          </ac:cxnSpMkLst>
        </pc:cxnChg>
      </pc:sldChg>
      <pc:sldChg chg="addSp delSp modSp new mod setBg">
        <pc:chgData name="Hafsa Tabbsum" userId="1129fe9c-34a1-4a15-bda1-800b6ccf1c3b" providerId="ADAL" clId="{C5CF314B-C2B5-4F50-A55B-82C96F8DE0E3}" dt="2024-12-15T04:20:50.944" v="4343" actId="14100"/>
        <pc:sldMkLst>
          <pc:docMk/>
          <pc:sldMk cId="850734606" sldId="268"/>
        </pc:sldMkLst>
        <pc:spChg chg="mod">
          <ac:chgData name="Hafsa Tabbsum" userId="1129fe9c-34a1-4a15-bda1-800b6ccf1c3b" providerId="ADAL" clId="{C5CF314B-C2B5-4F50-A55B-82C96F8DE0E3}" dt="2024-12-15T04:20:08.709" v="4334" actId="26606"/>
          <ac:spMkLst>
            <pc:docMk/>
            <pc:sldMk cId="850734606" sldId="268"/>
            <ac:spMk id="2" creationId="{DE5B8BA2-C5D0-3B7D-351C-B93E58539A6B}"/>
          </ac:spMkLst>
        </pc:spChg>
        <pc:spChg chg="del">
          <ac:chgData name="Hafsa Tabbsum" userId="1129fe9c-34a1-4a15-bda1-800b6ccf1c3b" providerId="ADAL" clId="{C5CF314B-C2B5-4F50-A55B-82C96F8DE0E3}" dt="2024-12-15T04:19:27.657" v="4319" actId="931"/>
          <ac:spMkLst>
            <pc:docMk/>
            <pc:sldMk cId="850734606" sldId="268"/>
            <ac:spMk id="3" creationId="{2AC47C04-2647-68BA-1B33-49BBB91B64B8}"/>
          </ac:spMkLst>
        </pc:spChg>
        <pc:spChg chg="add">
          <ac:chgData name="Hafsa Tabbsum" userId="1129fe9c-34a1-4a15-bda1-800b6ccf1c3b" providerId="ADAL" clId="{C5CF314B-C2B5-4F50-A55B-82C96F8DE0E3}" dt="2024-12-15T04:20:08.709" v="4334" actId="26606"/>
          <ac:spMkLst>
            <pc:docMk/>
            <pc:sldMk cId="850734606" sldId="268"/>
            <ac:spMk id="13" creationId="{6752C014-D17C-7A45-6722-3B41BD533354}"/>
          </ac:spMkLst>
        </pc:spChg>
        <pc:spChg chg="add del">
          <ac:chgData name="Hafsa Tabbsum" userId="1129fe9c-34a1-4a15-bda1-800b6ccf1c3b" providerId="ADAL" clId="{C5CF314B-C2B5-4F50-A55B-82C96F8DE0E3}" dt="2024-12-15T04:20:20.609" v="4338" actId="26606"/>
          <ac:spMkLst>
            <pc:docMk/>
            <pc:sldMk cId="850734606" sldId="268"/>
            <ac:spMk id="16" creationId="{EEE96A74-B62B-4642-AB22-7776A5F48CE7}"/>
          </ac:spMkLst>
        </pc:spChg>
        <pc:spChg chg="add del">
          <ac:chgData name="Hafsa Tabbsum" userId="1129fe9c-34a1-4a15-bda1-800b6ccf1c3b" providerId="ADAL" clId="{C5CF314B-C2B5-4F50-A55B-82C96F8DE0E3}" dt="2024-12-15T04:20:20.609" v="4338" actId="26606"/>
          <ac:spMkLst>
            <pc:docMk/>
            <pc:sldMk cId="850734606" sldId="268"/>
            <ac:spMk id="20" creationId="{4AD52C5F-F278-4082-B0E5-5FDE4B8E2ED4}"/>
          </ac:spMkLst>
        </pc:spChg>
        <pc:spChg chg="add del">
          <ac:chgData name="Hafsa Tabbsum" userId="1129fe9c-34a1-4a15-bda1-800b6ccf1c3b" providerId="ADAL" clId="{C5CF314B-C2B5-4F50-A55B-82C96F8DE0E3}" dt="2024-12-15T04:20:20.604" v="4337" actId="26606"/>
          <ac:spMkLst>
            <pc:docMk/>
            <pc:sldMk cId="850734606" sldId="268"/>
            <ac:spMk id="25" creationId="{EEE96A74-B62B-4642-AB22-7776A5F48CE7}"/>
          </ac:spMkLst>
        </pc:spChg>
        <pc:spChg chg="add del">
          <ac:chgData name="Hafsa Tabbsum" userId="1129fe9c-34a1-4a15-bda1-800b6ccf1c3b" providerId="ADAL" clId="{C5CF314B-C2B5-4F50-A55B-82C96F8DE0E3}" dt="2024-12-15T04:20:20.604" v="4337" actId="26606"/>
          <ac:spMkLst>
            <pc:docMk/>
            <pc:sldMk cId="850734606" sldId="268"/>
            <ac:spMk id="29" creationId="{4AD52C5F-F278-4082-B0E5-5FDE4B8E2ED4}"/>
          </ac:spMkLst>
        </pc:spChg>
        <pc:spChg chg="add">
          <ac:chgData name="Hafsa Tabbsum" userId="1129fe9c-34a1-4a15-bda1-800b6ccf1c3b" providerId="ADAL" clId="{C5CF314B-C2B5-4F50-A55B-82C96F8DE0E3}" dt="2024-12-15T04:20:20.609" v="4338" actId="26606"/>
          <ac:spMkLst>
            <pc:docMk/>
            <pc:sldMk cId="850734606" sldId="268"/>
            <ac:spMk id="31" creationId="{EEE96A74-B62B-4642-AB22-7776A5F48CE7}"/>
          </ac:spMkLst>
        </pc:spChg>
        <pc:picChg chg="add mod ord">
          <ac:chgData name="Hafsa Tabbsum" userId="1129fe9c-34a1-4a15-bda1-800b6ccf1c3b" providerId="ADAL" clId="{C5CF314B-C2B5-4F50-A55B-82C96F8DE0E3}" dt="2024-12-15T04:20:44.822" v="4342" actId="14100"/>
          <ac:picMkLst>
            <pc:docMk/>
            <pc:sldMk cId="850734606" sldId="268"/>
            <ac:picMk id="5" creationId="{CE88647D-2812-2A42-56D5-E0BB9F6B6273}"/>
          </ac:picMkLst>
        </pc:picChg>
        <pc:picChg chg="add mod">
          <ac:chgData name="Hafsa Tabbsum" userId="1129fe9c-34a1-4a15-bda1-800b6ccf1c3b" providerId="ADAL" clId="{C5CF314B-C2B5-4F50-A55B-82C96F8DE0E3}" dt="2024-12-15T04:20:50.944" v="4343" actId="14100"/>
          <ac:picMkLst>
            <pc:docMk/>
            <pc:sldMk cId="850734606" sldId="268"/>
            <ac:picMk id="7" creationId="{A2600406-CCAB-EAF5-7BF2-5265E731E353}"/>
          </ac:picMkLst>
        </pc:picChg>
        <pc:picChg chg="add mod ord">
          <ac:chgData name="Hafsa Tabbsum" userId="1129fe9c-34a1-4a15-bda1-800b6ccf1c3b" providerId="ADAL" clId="{C5CF314B-C2B5-4F50-A55B-82C96F8DE0E3}" dt="2024-12-15T04:20:31.961" v="4341" actId="14100"/>
          <ac:picMkLst>
            <pc:docMk/>
            <pc:sldMk cId="850734606" sldId="268"/>
            <ac:picMk id="9" creationId="{8BFE4EE1-E16A-50BE-D919-64D575451F20}"/>
          </ac:picMkLst>
        </pc:picChg>
        <pc:cxnChg chg="add del">
          <ac:chgData name="Hafsa Tabbsum" userId="1129fe9c-34a1-4a15-bda1-800b6ccf1c3b" providerId="ADAL" clId="{C5CF314B-C2B5-4F50-A55B-82C96F8DE0E3}" dt="2024-12-15T04:20:20.609" v="4338" actId="26606"/>
          <ac:cxnSpMkLst>
            <pc:docMk/>
            <pc:sldMk cId="850734606" sldId="268"/>
            <ac:cxnSpMk id="18" creationId="{3A513CAD-9784-4D35-BAF9-1F7DDD697BDB}"/>
          </ac:cxnSpMkLst>
        </pc:cxnChg>
        <pc:cxnChg chg="add del">
          <ac:chgData name="Hafsa Tabbsum" userId="1129fe9c-34a1-4a15-bda1-800b6ccf1c3b" providerId="ADAL" clId="{C5CF314B-C2B5-4F50-A55B-82C96F8DE0E3}" dt="2024-12-15T04:20:20.604" v="4337" actId="26606"/>
          <ac:cxnSpMkLst>
            <pc:docMk/>
            <pc:sldMk cId="850734606" sldId="268"/>
            <ac:cxnSpMk id="27" creationId="{3A513CAD-9784-4D35-BAF9-1F7DDD697BDB}"/>
          </ac:cxnSpMkLst>
        </pc:cxnChg>
        <pc:cxnChg chg="add">
          <ac:chgData name="Hafsa Tabbsum" userId="1129fe9c-34a1-4a15-bda1-800b6ccf1c3b" providerId="ADAL" clId="{C5CF314B-C2B5-4F50-A55B-82C96F8DE0E3}" dt="2024-12-15T04:20:20.609" v="4338" actId="26606"/>
          <ac:cxnSpMkLst>
            <pc:docMk/>
            <pc:sldMk cId="850734606" sldId="268"/>
            <ac:cxnSpMk id="32" creationId="{3A513CAD-9784-4D35-BAF9-1F7DDD697BDB}"/>
          </ac:cxnSpMkLst>
        </pc:cxnChg>
      </pc:sldChg>
      <pc:sldChg chg="addSp delSp modSp new mod">
        <pc:chgData name="Hafsa Tabbsum" userId="1129fe9c-34a1-4a15-bda1-800b6ccf1c3b" providerId="ADAL" clId="{C5CF314B-C2B5-4F50-A55B-82C96F8DE0E3}" dt="2024-12-15T04:22:40.014" v="4370" actId="21"/>
        <pc:sldMkLst>
          <pc:docMk/>
          <pc:sldMk cId="867945085" sldId="269"/>
        </pc:sldMkLst>
        <pc:spChg chg="del">
          <ac:chgData name="Hafsa Tabbsum" userId="1129fe9c-34a1-4a15-bda1-800b6ccf1c3b" providerId="ADAL" clId="{C5CF314B-C2B5-4F50-A55B-82C96F8DE0E3}" dt="2024-12-15T04:21:57.226" v="4356" actId="931"/>
          <ac:spMkLst>
            <pc:docMk/>
            <pc:sldMk cId="867945085" sldId="269"/>
            <ac:spMk id="3" creationId="{0D42B8DA-1453-EE16-B139-B0180B243101}"/>
          </ac:spMkLst>
        </pc:spChg>
        <pc:picChg chg="add mod">
          <ac:chgData name="Hafsa Tabbsum" userId="1129fe9c-34a1-4a15-bda1-800b6ccf1c3b" providerId="ADAL" clId="{C5CF314B-C2B5-4F50-A55B-82C96F8DE0E3}" dt="2024-12-15T04:21:59.409" v="4359" actId="1076"/>
          <ac:picMkLst>
            <pc:docMk/>
            <pc:sldMk cId="867945085" sldId="269"/>
            <ac:picMk id="5" creationId="{05720055-07F0-EB88-72B9-CCCDB62449A8}"/>
          </ac:picMkLst>
        </pc:picChg>
        <pc:picChg chg="add mod">
          <ac:chgData name="Hafsa Tabbsum" userId="1129fe9c-34a1-4a15-bda1-800b6ccf1c3b" providerId="ADAL" clId="{C5CF314B-C2B5-4F50-A55B-82C96F8DE0E3}" dt="2024-12-15T04:22:10.877" v="4364" actId="1076"/>
          <ac:picMkLst>
            <pc:docMk/>
            <pc:sldMk cId="867945085" sldId="269"/>
            <ac:picMk id="7" creationId="{187934AA-FA47-C56A-56CE-CEC2EAA6F2DB}"/>
          </ac:picMkLst>
        </pc:picChg>
        <pc:picChg chg="add del mod">
          <ac:chgData name="Hafsa Tabbsum" userId="1129fe9c-34a1-4a15-bda1-800b6ccf1c3b" providerId="ADAL" clId="{C5CF314B-C2B5-4F50-A55B-82C96F8DE0E3}" dt="2024-12-15T04:22:40.014" v="4370" actId="21"/>
          <ac:picMkLst>
            <pc:docMk/>
            <pc:sldMk cId="867945085" sldId="269"/>
            <ac:picMk id="9" creationId="{DB7A40DB-5D66-31CE-B52F-B0F1F8505BAC}"/>
          </ac:picMkLst>
        </pc:picChg>
      </pc:sldChg>
      <pc:sldChg chg="addSp delSp modSp new mod">
        <pc:chgData name="Hafsa Tabbsum" userId="1129fe9c-34a1-4a15-bda1-800b6ccf1c3b" providerId="ADAL" clId="{C5CF314B-C2B5-4F50-A55B-82C96F8DE0E3}" dt="2024-12-15T04:23:09.717" v="4381" actId="1076"/>
        <pc:sldMkLst>
          <pc:docMk/>
          <pc:sldMk cId="3175866626" sldId="270"/>
        </pc:sldMkLst>
        <pc:spChg chg="del">
          <ac:chgData name="Hafsa Tabbsum" userId="1129fe9c-34a1-4a15-bda1-800b6ccf1c3b" providerId="ADAL" clId="{C5CF314B-C2B5-4F50-A55B-82C96F8DE0E3}" dt="2024-12-15T04:22:50.704" v="4371" actId="931"/>
          <ac:spMkLst>
            <pc:docMk/>
            <pc:sldMk cId="3175866626" sldId="270"/>
            <ac:spMk id="3" creationId="{66376736-3988-CB1E-1116-CF56893B0967}"/>
          </ac:spMkLst>
        </pc:spChg>
        <pc:picChg chg="add mod">
          <ac:chgData name="Hafsa Tabbsum" userId="1129fe9c-34a1-4a15-bda1-800b6ccf1c3b" providerId="ADAL" clId="{C5CF314B-C2B5-4F50-A55B-82C96F8DE0E3}" dt="2024-12-15T04:22:52.392" v="4374" actId="1076"/>
          <ac:picMkLst>
            <pc:docMk/>
            <pc:sldMk cId="3175866626" sldId="270"/>
            <ac:picMk id="5" creationId="{C70345A0-54D3-1F70-61A7-06188F908ED8}"/>
          </ac:picMkLst>
        </pc:picChg>
        <pc:picChg chg="add mod">
          <ac:chgData name="Hafsa Tabbsum" userId="1129fe9c-34a1-4a15-bda1-800b6ccf1c3b" providerId="ADAL" clId="{C5CF314B-C2B5-4F50-A55B-82C96F8DE0E3}" dt="2024-12-15T04:23:09.717" v="4381" actId="1076"/>
          <ac:picMkLst>
            <pc:docMk/>
            <pc:sldMk cId="3175866626" sldId="270"/>
            <ac:picMk id="7" creationId="{0EFE37E1-5612-934A-0BC0-59E140ADCC26}"/>
          </ac:picMkLst>
        </pc:picChg>
      </pc:sldChg>
      <pc:sldChg chg="addSp delSp modSp new mod setBg">
        <pc:chgData name="Hafsa Tabbsum" userId="1129fe9c-34a1-4a15-bda1-800b6ccf1c3b" providerId="ADAL" clId="{C5CF314B-C2B5-4F50-A55B-82C96F8DE0E3}" dt="2024-12-15T04:36:13.748" v="4566" actId="313"/>
        <pc:sldMkLst>
          <pc:docMk/>
          <pc:sldMk cId="3984979238" sldId="271"/>
        </pc:sldMkLst>
        <pc:spChg chg="mod">
          <ac:chgData name="Hafsa Tabbsum" userId="1129fe9c-34a1-4a15-bda1-800b6ccf1c3b" providerId="ADAL" clId="{C5CF314B-C2B5-4F50-A55B-82C96F8DE0E3}" dt="2024-12-15T04:36:13.748" v="4566" actId="313"/>
          <ac:spMkLst>
            <pc:docMk/>
            <pc:sldMk cId="3984979238" sldId="271"/>
            <ac:spMk id="2" creationId="{0C63CCC0-5B82-1F4C-013E-3B9DFDE9B609}"/>
          </ac:spMkLst>
        </pc:spChg>
        <pc:spChg chg="del">
          <ac:chgData name="Hafsa Tabbsum" userId="1129fe9c-34a1-4a15-bda1-800b6ccf1c3b" providerId="ADAL" clId="{C5CF314B-C2B5-4F50-A55B-82C96F8DE0E3}" dt="2024-12-15T04:24:09.078" v="4386" actId="931"/>
          <ac:spMkLst>
            <pc:docMk/>
            <pc:sldMk cId="3984979238" sldId="271"/>
            <ac:spMk id="3" creationId="{B75ACF53-1EF3-B0FE-C735-03134AD8CB62}"/>
          </ac:spMkLst>
        </pc:spChg>
        <pc:spChg chg="add del">
          <ac:chgData name="Hafsa Tabbsum" userId="1129fe9c-34a1-4a15-bda1-800b6ccf1c3b" providerId="ADAL" clId="{C5CF314B-C2B5-4F50-A55B-82C96F8DE0E3}" dt="2024-12-15T04:26:23.830" v="4412" actId="26606"/>
          <ac:spMkLst>
            <pc:docMk/>
            <pc:sldMk cId="3984979238" sldId="271"/>
            <ac:spMk id="20" creationId="{CA5B2A81-2C8E-4963-AFD4-E539D168B475}"/>
          </ac:spMkLst>
        </pc:spChg>
        <pc:spChg chg="add del">
          <ac:chgData name="Hafsa Tabbsum" userId="1129fe9c-34a1-4a15-bda1-800b6ccf1c3b" providerId="ADAL" clId="{C5CF314B-C2B5-4F50-A55B-82C96F8DE0E3}" dt="2024-12-15T04:26:37" v="4416" actId="26606"/>
          <ac:spMkLst>
            <pc:docMk/>
            <pc:sldMk cId="3984979238" sldId="271"/>
            <ac:spMk id="35" creationId="{3011B0B3-5679-4759-90B8-3B908C4CBD21}"/>
          </ac:spMkLst>
        </pc:spChg>
        <pc:spChg chg="add del">
          <ac:chgData name="Hafsa Tabbsum" userId="1129fe9c-34a1-4a15-bda1-800b6ccf1c3b" providerId="ADAL" clId="{C5CF314B-C2B5-4F50-A55B-82C96F8DE0E3}" dt="2024-12-15T04:26:37" v="4416" actId="26606"/>
          <ac:spMkLst>
            <pc:docMk/>
            <pc:sldMk cId="3984979238" sldId="271"/>
            <ac:spMk id="52" creationId="{8036B80B-269D-4F02-9EF9-A6A4E917B386}"/>
          </ac:spMkLst>
        </pc:spChg>
        <pc:spChg chg="add">
          <ac:chgData name="Hafsa Tabbsum" userId="1129fe9c-34a1-4a15-bda1-800b6ccf1c3b" providerId="ADAL" clId="{C5CF314B-C2B5-4F50-A55B-82C96F8DE0E3}" dt="2024-12-15T04:26:37" v="4416" actId="26606"/>
          <ac:spMkLst>
            <pc:docMk/>
            <pc:sldMk cId="3984979238" sldId="271"/>
            <ac:spMk id="65" creationId="{CA5B2A81-2C8E-4963-AFD4-E539D168B475}"/>
          </ac:spMkLst>
        </pc:spChg>
        <pc:grpChg chg="add del">
          <ac:chgData name="Hafsa Tabbsum" userId="1129fe9c-34a1-4a15-bda1-800b6ccf1c3b" providerId="ADAL" clId="{C5CF314B-C2B5-4F50-A55B-82C96F8DE0E3}" dt="2024-12-15T04:26:23.830" v="4412" actId="26606"/>
          <ac:grpSpMkLst>
            <pc:docMk/>
            <pc:sldMk cId="3984979238" sldId="271"/>
            <ac:grpSpMk id="14" creationId="{F982E0B2-AA9C-441C-A08E-A9DF9CF12116}"/>
          </ac:grpSpMkLst>
        </pc:grpChg>
        <pc:grpChg chg="add del">
          <ac:chgData name="Hafsa Tabbsum" userId="1129fe9c-34a1-4a15-bda1-800b6ccf1c3b" providerId="ADAL" clId="{C5CF314B-C2B5-4F50-A55B-82C96F8DE0E3}" dt="2024-12-15T04:26:37" v="4416" actId="26606"/>
          <ac:grpSpMkLst>
            <pc:docMk/>
            <pc:sldMk cId="3984979238" sldId="271"/>
            <ac:grpSpMk id="29" creationId="{F982E0B2-AA9C-441C-A08E-A9DF9CF12116}"/>
          </ac:grpSpMkLst>
        </pc:grpChg>
        <pc:grpChg chg="add del">
          <ac:chgData name="Hafsa Tabbsum" userId="1129fe9c-34a1-4a15-bda1-800b6ccf1c3b" providerId="ADAL" clId="{C5CF314B-C2B5-4F50-A55B-82C96F8DE0E3}" dt="2024-12-15T04:26:37" v="4416" actId="26606"/>
          <ac:grpSpMkLst>
            <pc:docMk/>
            <pc:sldMk cId="3984979238" sldId="271"/>
            <ac:grpSpMk id="37" creationId="{49E013D9-9421-47E7-9080-30F6E544BE45}"/>
          </ac:grpSpMkLst>
        </pc:grpChg>
        <pc:grpChg chg="add">
          <ac:chgData name="Hafsa Tabbsum" userId="1129fe9c-34a1-4a15-bda1-800b6ccf1c3b" providerId="ADAL" clId="{C5CF314B-C2B5-4F50-A55B-82C96F8DE0E3}" dt="2024-12-15T04:26:37" v="4416" actId="26606"/>
          <ac:grpSpMkLst>
            <pc:docMk/>
            <pc:sldMk cId="3984979238" sldId="271"/>
            <ac:grpSpMk id="59" creationId="{F982E0B2-AA9C-441C-A08E-A9DF9CF12116}"/>
          </ac:grpSpMkLst>
        </pc:grpChg>
        <pc:picChg chg="add mod ord">
          <ac:chgData name="Hafsa Tabbsum" userId="1129fe9c-34a1-4a15-bda1-800b6ccf1c3b" providerId="ADAL" clId="{C5CF314B-C2B5-4F50-A55B-82C96F8DE0E3}" dt="2024-12-15T04:26:37" v="4416" actId="26606"/>
          <ac:picMkLst>
            <pc:docMk/>
            <pc:sldMk cId="3984979238" sldId="271"/>
            <ac:picMk id="5" creationId="{A1B02A11-33A7-E5E8-F0A3-D2DA868C0E17}"/>
          </ac:picMkLst>
        </pc:picChg>
        <pc:picChg chg="add mod ord">
          <ac:chgData name="Hafsa Tabbsum" userId="1129fe9c-34a1-4a15-bda1-800b6ccf1c3b" providerId="ADAL" clId="{C5CF314B-C2B5-4F50-A55B-82C96F8DE0E3}" dt="2024-12-15T04:26:37" v="4416" actId="26606"/>
          <ac:picMkLst>
            <pc:docMk/>
            <pc:sldMk cId="3984979238" sldId="271"/>
            <ac:picMk id="7" creationId="{BAC63CBB-F15C-B687-A73D-1BD0DAE91A51}"/>
          </ac:picMkLst>
        </pc:picChg>
        <pc:cxnChg chg="add del">
          <ac:chgData name="Hafsa Tabbsum" userId="1129fe9c-34a1-4a15-bda1-800b6ccf1c3b" providerId="ADAL" clId="{C5CF314B-C2B5-4F50-A55B-82C96F8DE0E3}" dt="2024-12-15T04:26:23.830" v="4412" actId="26606"/>
          <ac:cxnSpMkLst>
            <pc:docMk/>
            <pc:sldMk cId="3984979238" sldId="271"/>
            <ac:cxnSpMk id="12" creationId="{701C0CAB-6A03-4C6A-9FAA-219847753628}"/>
          </ac:cxnSpMkLst>
        </pc:cxnChg>
        <pc:cxnChg chg="add del">
          <ac:chgData name="Hafsa Tabbsum" userId="1129fe9c-34a1-4a15-bda1-800b6ccf1c3b" providerId="ADAL" clId="{C5CF314B-C2B5-4F50-A55B-82C96F8DE0E3}" dt="2024-12-15T04:26:23.830" v="4412" actId="26606"/>
          <ac:cxnSpMkLst>
            <pc:docMk/>
            <pc:sldMk cId="3984979238" sldId="271"/>
            <ac:cxnSpMk id="22" creationId="{9E7C23BC-DAA6-40E1-8166-B8C4439D1430}"/>
          </ac:cxnSpMkLst>
        </pc:cxnChg>
        <pc:cxnChg chg="add del">
          <ac:chgData name="Hafsa Tabbsum" userId="1129fe9c-34a1-4a15-bda1-800b6ccf1c3b" providerId="ADAL" clId="{C5CF314B-C2B5-4F50-A55B-82C96F8DE0E3}" dt="2024-12-15T04:26:37" v="4416" actId="26606"/>
          <ac:cxnSpMkLst>
            <pc:docMk/>
            <pc:sldMk cId="3984979238" sldId="271"/>
            <ac:cxnSpMk id="27" creationId="{701C0CAB-6A03-4C6A-9FAA-219847753628}"/>
          </ac:cxnSpMkLst>
        </pc:cxnChg>
        <pc:cxnChg chg="add">
          <ac:chgData name="Hafsa Tabbsum" userId="1129fe9c-34a1-4a15-bda1-800b6ccf1c3b" providerId="ADAL" clId="{C5CF314B-C2B5-4F50-A55B-82C96F8DE0E3}" dt="2024-12-15T04:26:37" v="4416" actId="26606"/>
          <ac:cxnSpMkLst>
            <pc:docMk/>
            <pc:sldMk cId="3984979238" sldId="271"/>
            <ac:cxnSpMk id="57" creationId="{701C0CAB-6A03-4C6A-9FAA-219847753628}"/>
          </ac:cxnSpMkLst>
        </pc:cxnChg>
        <pc:cxnChg chg="add">
          <ac:chgData name="Hafsa Tabbsum" userId="1129fe9c-34a1-4a15-bda1-800b6ccf1c3b" providerId="ADAL" clId="{C5CF314B-C2B5-4F50-A55B-82C96F8DE0E3}" dt="2024-12-15T04:26:37" v="4416" actId="26606"/>
          <ac:cxnSpMkLst>
            <pc:docMk/>
            <pc:sldMk cId="3984979238" sldId="271"/>
            <ac:cxnSpMk id="67" creationId="{9E7C23BC-DAA6-40E1-8166-B8C4439D1430}"/>
          </ac:cxnSpMkLst>
        </pc:cxnChg>
      </pc:sldChg>
      <pc:sldChg chg="addSp delSp modSp new mod">
        <pc:chgData name="Hafsa Tabbsum" userId="1129fe9c-34a1-4a15-bda1-800b6ccf1c3b" providerId="ADAL" clId="{C5CF314B-C2B5-4F50-A55B-82C96F8DE0E3}" dt="2024-12-15T04:29:17.593" v="4460" actId="14100"/>
        <pc:sldMkLst>
          <pc:docMk/>
          <pc:sldMk cId="3790640702" sldId="272"/>
        </pc:sldMkLst>
        <pc:spChg chg="mod">
          <ac:chgData name="Hafsa Tabbsum" userId="1129fe9c-34a1-4a15-bda1-800b6ccf1c3b" providerId="ADAL" clId="{C5CF314B-C2B5-4F50-A55B-82C96F8DE0E3}" dt="2024-12-15T04:28:29.824" v="4453" actId="20577"/>
          <ac:spMkLst>
            <pc:docMk/>
            <pc:sldMk cId="3790640702" sldId="272"/>
            <ac:spMk id="2" creationId="{C5E9FC8C-1BC3-8134-A91D-31BD3225AAB3}"/>
          </ac:spMkLst>
        </pc:spChg>
        <pc:spChg chg="del">
          <ac:chgData name="Hafsa Tabbsum" userId="1129fe9c-34a1-4a15-bda1-800b6ccf1c3b" providerId="ADAL" clId="{C5CF314B-C2B5-4F50-A55B-82C96F8DE0E3}" dt="2024-12-15T04:28:11.095" v="4438" actId="931"/>
          <ac:spMkLst>
            <pc:docMk/>
            <pc:sldMk cId="3790640702" sldId="272"/>
            <ac:spMk id="3" creationId="{5F746198-982E-7110-E3B0-A5E95FEFA9EA}"/>
          </ac:spMkLst>
        </pc:spChg>
        <pc:picChg chg="add mod">
          <ac:chgData name="Hafsa Tabbsum" userId="1129fe9c-34a1-4a15-bda1-800b6ccf1c3b" providerId="ADAL" clId="{C5CF314B-C2B5-4F50-A55B-82C96F8DE0E3}" dt="2024-12-15T04:28:21.869" v="4444" actId="14100"/>
          <ac:picMkLst>
            <pc:docMk/>
            <pc:sldMk cId="3790640702" sldId="272"/>
            <ac:picMk id="5" creationId="{EDEDD3F3-FB69-30F9-95E0-7F5FA34C27B3}"/>
          </ac:picMkLst>
        </pc:picChg>
        <pc:picChg chg="add mod">
          <ac:chgData name="Hafsa Tabbsum" userId="1129fe9c-34a1-4a15-bda1-800b6ccf1c3b" providerId="ADAL" clId="{C5CF314B-C2B5-4F50-A55B-82C96F8DE0E3}" dt="2024-12-15T04:29:17.593" v="4460" actId="14100"/>
          <ac:picMkLst>
            <pc:docMk/>
            <pc:sldMk cId="3790640702" sldId="272"/>
            <ac:picMk id="7" creationId="{AB2FBF19-8B5A-3C81-C76A-86F6BF7A456F}"/>
          </ac:picMkLst>
        </pc:picChg>
      </pc:sldChg>
      <pc:sldChg chg="addSp delSp modSp new mod setBg">
        <pc:chgData name="Hafsa Tabbsum" userId="1129fe9c-34a1-4a15-bda1-800b6ccf1c3b" providerId="ADAL" clId="{C5CF314B-C2B5-4F50-A55B-82C96F8DE0E3}" dt="2024-12-15T04:32:17.322" v="4531" actId="313"/>
        <pc:sldMkLst>
          <pc:docMk/>
          <pc:sldMk cId="2663626123" sldId="273"/>
        </pc:sldMkLst>
        <pc:spChg chg="mod">
          <ac:chgData name="Hafsa Tabbsum" userId="1129fe9c-34a1-4a15-bda1-800b6ccf1c3b" providerId="ADAL" clId="{C5CF314B-C2B5-4F50-A55B-82C96F8DE0E3}" dt="2024-12-15T04:32:17.322" v="4531" actId="313"/>
          <ac:spMkLst>
            <pc:docMk/>
            <pc:sldMk cId="2663626123" sldId="273"/>
            <ac:spMk id="2" creationId="{96FA6C75-BEFA-E0FF-D651-FAE586D14F9C}"/>
          </ac:spMkLst>
        </pc:spChg>
        <pc:spChg chg="del">
          <ac:chgData name="Hafsa Tabbsum" userId="1129fe9c-34a1-4a15-bda1-800b6ccf1c3b" providerId="ADAL" clId="{C5CF314B-C2B5-4F50-A55B-82C96F8DE0E3}" dt="2024-12-15T04:30:30.145" v="4484" actId="931"/>
          <ac:spMkLst>
            <pc:docMk/>
            <pc:sldMk cId="2663626123" sldId="273"/>
            <ac:spMk id="3" creationId="{2E180F13-EC79-0003-A867-2BEB2714BA32}"/>
          </ac:spMkLst>
        </pc:spChg>
        <pc:spChg chg="add del">
          <ac:chgData name="Hafsa Tabbsum" userId="1129fe9c-34a1-4a15-bda1-800b6ccf1c3b" providerId="ADAL" clId="{C5CF314B-C2B5-4F50-A55B-82C96F8DE0E3}" dt="2024-12-15T04:30:56.216" v="4495" actId="26606"/>
          <ac:spMkLst>
            <pc:docMk/>
            <pc:sldMk cId="2663626123" sldId="273"/>
            <ac:spMk id="11" creationId="{A75D20D4-A22C-A7D1-3B7A-B3741E1C6E99}"/>
          </ac:spMkLst>
        </pc:spChg>
        <pc:spChg chg="add del">
          <ac:chgData name="Hafsa Tabbsum" userId="1129fe9c-34a1-4a15-bda1-800b6ccf1c3b" providerId="ADAL" clId="{C5CF314B-C2B5-4F50-A55B-82C96F8DE0E3}" dt="2024-12-15T04:30:56.216" v="4495" actId="26606"/>
          <ac:spMkLst>
            <pc:docMk/>
            <pc:sldMk cId="2663626123" sldId="273"/>
            <ac:spMk id="14" creationId="{EEE96A74-B62B-4642-AB22-7776A5F48CE7}"/>
          </ac:spMkLst>
        </pc:spChg>
        <pc:spChg chg="add">
          <ac:chgData name="Hafsa Tabbsum" userId="1129fe9c-34a1-4a15-bda1-800b6ccf1c3b" providerId="ADAL" clId="{C5CF314B-C2B5-4F50-A55B-82C96F8DE0E3}" dt="2024-12-15T04:30:56.232" v="4496" actId="26606"/>
          <ac:spMkLst>
            <pc:docMk/>
            <pc:sldMk cId="2663626123" sldId="273"/>
            <ac:spMk id="20" creationId="{3011B0B3-5679-4759-90B8-3B908C4CBD21}"/>
          </ac:spMkLst>
        </pc:spChg>
        <pc:spChg chg="add">
          <ac:chgData name="Hafsa Tabbsum" userId="1129fe9c-34a1-4a15-bda1-800b6ccf1c3b" providerId="ADAL" clId="{C5CF314B-C2B5-4F50-A55B-82C96F8DE0E3}" dt="2024-12-15T04:30:56.232" v="4496" actId="26606"/>
          <ac:spMkLst>
            <pc:docMk/>
            <pc:sldMk cId="2663626123" sldId="273"/>
            <ac:spMk id="37" creationId="{8036B80B-269D-4F02-9EF9-A6A4E917B386}"/>
          </ac:spMkLst>
        </pc:spChg>
        <pc:grpChg chg="add">
          <ac:chgData name="Hafsa Tabbsum" userId="1129fe9c-34a1-4a15-bda1-800b6ccf1c3b" providerId="ADAL" clId="{C5CF314B-C2B5-4F50-A55B-82C96F8DE0E3}" dt="2024-12-15T04:30:56.232" v="4496" actId="26606"/>
          <ac:grpSpMkLst>
            <pc:docMk/>
            <pc:sldMk cId="2663626123" sldId="273"/>
            <ac:grpSpMk id="19" creationId="{F982E0B2-AA9C-441C-A08E-A9DF9CF12116}"/>
          </ac:grpSpMkLst>
        </pc:grpChg>
        <pc:grpChg chg="add">
          <ac:chgData name="Hafsa Tabbsum" userId="1129fe9c-34a1-4a15-bda1-800b6ccf1c3b" providerId="ADAL" clId="{C5CF314B-C2B5-4F50-A55B-82C96F8DE0E3}" dt="2024-12-15T04:30:56.232" v="4496" actId="26606"/>
          <ac:grpSpMkLst>
            <pc:docMk/>
            <pc:sldMk cId="2663626123" sldId="273"/>
            <ac:grpSpMk id="22" creationId="{49E013D9-9421-47E7-9080-30F6E544BE45}"/>
          </ac:grpSpMkLst>
        </pc:grpChg>
        <pc:picChg chg="add mod ord">
          <ac:chgData name="Hafsa Tabbsum" userId="1129fe9c-34a1-4a15-bda1-800b6ccf1c3b" providerId="ADAL" clId="{C5CF314B-C2B5-4F50-A55B-82C96F8DE0E3}" dt="2024-12-15T04:31:07.675" v="4500" actId="1076"/>
          <ac:picMkLst>
            <pc:docMk/>
            <pc:sldMk cId="2663626123" sldId="273"/>
            <ac:picMk id="5" creationId="{56DFC2BC-DC94-3FE6-E534-0C24D94E0284}"/>
          </ac:picMkLst>
        </pc:picChg>
        <pc:picChg chg="add mod">
          <ac:chgData name="Hafsa Tabbsum" userId="1129fe9c-34a1-4a15-bda1-800b6ccf1c3b" providerId="ADAL" clId="{C5CF314B-C2B5-4F50-A55B-82C96F8DE0E3}" dt="2024-12-15T04:31:02.641" v="4498" actId="1076"/>
          <ac:picMkLst>
            <pc:docMk/>
            <pc:sldMk cId="2663626123" sldId="273"/>
            <ac:picMk id="7" creationId="{920CB8BD-9D20-7629-8317-3E226DDF532A}"/>
          </ac:picMkLst>
        </pc:picChg>
        <pc:cxnChg chg="add">
          <ac:chgData name="Hafsa Tabbsum" userId="1129fe9c-34a1-4a15-bda1-800b6ccf1c3b" providerId="ADAL" clId="{C5CF314B-C2B5-4F50-A55B-82C96F8DE0E3}" dt="2024-12-15T04:30:56.232" v="4496" actId="26606"/>
          <ac:cxnSpMkLst>
            <pc:docMk/>
            <pc:sldMk cId="2663626123" sldId="273"/>
            <ac:cxnSpMk id="12" creationId="{701C0CAB-6A03-4C6A-9FAA-219847753628}"/>
          </ac:cxnSpMkLst>
        </pc:cxnChg>
        <pc:cxnChg chg="add del">
          <ac:chgData name="Hafsa Tabbsum" userId="1129fe9c-34a1-4a15-bda1-800b6ccf1c3b" providerId="ADAL" clId="{C5CF314B-C2B5-4F50-A55B-82C96F8DE0E3}" dt="2024-12-15T04:30:56.216" v="4495" actId="26606"/>
          <ac:cxnSpMkLst>
            <pc:docMk/>
            <pc:sldMk cId="2663626123" sldId="273"/>
            <ac:cxnSpMk id="16" creationId="{3A513CAD-9784-4D35-BAF9-1F7DDD697BDB}"/>
          </ac:cxnSpMkLst>
        </pc:cxnChg>
      </pc:sldChg>
      <pc:sldChg chg="addSp delSp modSp new mod setBg">
        <pc:chgData name="Hafsa Tabbsum" userId="1129fe9c-34a1-4a15-bda1-800b6ccf1c3b" providerId="ADAL" clId="{C5CF314B-C2B5-4F50-A55B-82C96F8DE0E3}" dt="2024-12-15T04:31:55.720" v="4515" actId="14100"/>
        <pc:sldMkLst>
          <pc:docMk/>
          <pc:sldMk cId="1331751254" sldId="274"/>
        </pc:sldMkLst>
        <pc:spChg chg="mod">
          <ac:chgData name="Hafsa Tabbsum" userId="1129fe9c-34a1-4a15-bda1-800b6ccf1c3b" providerId="ADAL" clId="{C5CF314B-C2B5-4F50-A55B-82C96F8DE0E3}" dt="2024-12-15T04:31:44.059" v="4512" actId="26606"/>
          <ac:spMkLst>
            <pc:docMk/>
            <pc:sldMk cId="1331751254" sldId="274"/>
            <ac:spMk id="2" creationId="{BCA67EB7-E426-C2D9-3DA4-07FEB3D6B176}"/>
          </ac:spMkLst>
        </pc:spChg>
        <pc:spChg chg="del">
          <ac:chgData name="Hafsa Tabbsum" userId="1129fe9c-34a1-4a15-bda1-800b6ccf1c3b" providerId="ADAL" clId="{C5CF314B-C2B5-4F50-A55B-82C96F8DE0E3}" dt="2024-12-15T04:31:23.293" v="4502" actId="931"/>
          <ac:spMkLst>
            <pc:docMk/>
            <pc:sldMk cId="1331751254" sldId="274"/>
            <ac:spMk id="3" creationId="{4F849A79-A1C5-0BC9-B944-341F24210C78}"/>
          </ac:spMkLst>
        </pc:spChg>
        <pc:spChg chg="add">
          <ac:chgData name="Hafsa Tabbsum" userId="1129fe9c-34a1-4a15-bda1-800b6ccf1c3b" providerId="ADAL" clId="{C5CF314B-C2B5-4F50-A55B-82C96F8DE0E3}" dt="2024-12-15T04:31:44.059" v="4512" actId="26606"/>
          <ac:spMkLst>
            <pc:docMk/>
            <pc:sldMk cId="1331751254" sldId="274"/>
            <ac:spMk id="20" creationId="{3011B0B3-5679-4759-90B8-3B908C4CBD21}"/>
          </ac:spMkLst>
        </pc:spChg>
        <pc:grpChg chg="add">
          <ac:chgData name="Hafsa Tabbsum" userId="1129fe9c-34a1-4a15-bda1-800b6ccf1c3b" providerId="ADAL" clId="{C5CF314B-C2B5-4F50-A55B-82C96F8DE0E3}" dt="2024-12-15T04:31:44.059" v="4512" actId="26606"/>
          <ac:grpSpMkLst>
            <pc:docMk/>
            <pc:sldMk cId="1331751254" sldId="274"/>
            <ac:grpSpMk id="14" creationId="{F982E0B2-AA9C-441C-A08E-A9DF9CF12116}"/>
          </ac:grpSpMkLst>
        </pc:grpChg>
        <pc:picChg chg="add mod ord">
          <ac:chgData name="Hafsa Tabbsum" userId="1129fe9c-34a1-4a15-bda1-800b6ccf1c3b" providerId="ADAL" clId="{C5CF314B-C2B5-4F50-A55B-82C96F8DE0E3}" dt="2024-12-15T04:31:55.720" v="4515" actId="14100"/>
          <ac:picMkLst>
            <pc:docMk/>
            <pc:sldMk cId="1331751254" sldId="274"/>
            <ac:picMk id="5" creationId="{84C531CC-01B7-7B52-40F5-7261C96E9EEE}"/>
          </ac:picMkLst>
        </pc:picChg>
        <pc:picChg chg="add mod">
          <ac:chgData name="Hafsa Tabbsum" userId="1129fe9c-34a1-4a15-bda1-800b6ccf1c3b" providerId="ADAL" clId="{C5CF314B-C2B5-4F50-A55B-82C96F8DE0E3}" dt="2024-12-15T04:31:51.093" v="4514" actId="14100"/>
          <ac:picMkLst>
            <pc:docMk/>
            <pc:sldMk cId="1331751254" sldId="274"/>
            <ac:picMk id="7" creationId="{BF1F593B-2134-41FF-3E4D-C835420433E9}"/>
          </ac:picMkLst>
        </pc:picChg>
        <pc:cxnChg chg="add">
          <ac:chgData name="Hafsa Tabbsum" userId="1129fe9c-34a1-4a15-bda1-800b6ccf1c3b" providerId="ADAL" clId="{C5CF314B-C2B5-4F50-A55B-82C96F8DE0E3}" dt="2024-12-15T04:31:44.059" v="4512" actId="26606"/>
          <ac:cxnSpMkLst>
            <pc:docMk/>
            <pc:sldMk cId="1331751254" sldId="274"/>
            <ac:cxnSpMk id="12" creationId="{701C0CAB-6A03-4C6A-9FAA-219847753628}"/>
          </ac:cxnSpMkLst>
        </pc:cxnChg>
        <pc:cxnChg chg="add">
          <ac:chgData name="Hafsa Tabbsum" userId="1129fe9c-34a1-4a15-bda1-800b6ccf1c3b" providerId="ADAL" clId="{C5CF314B-C2B5-4F50-A55B-82C96F8DE0E3}" dt="2024-12-15T04:31:44.059" v="4512" actId="26606"/>
          <ac:cxnSpMkLst>
            <pc:docMk/>
            <pc:sldMk cId="1331751254" sldId="274"/>
            <ac:cxnSpMk id="22" creationId="{32E97E5C-7A5F-424E-AAE4-654396E90799}"/>
          </ac:cxnSpMkLst>
        </pc:cxnChg>
      </pc:sldChg>
      <pc:sldChg chg="addSp delSp modSp new mod setBg">
        <pc:chgData name="Hafsa Tabbsum" userId="1129fe9c-34a1-4a15-bda1-800b6ccf1c3b" providerId="ADAL" clId="{C5CF314B-C2B5-4F50-A55B-82C96F8DE0E3}" dt="2024-12-15T04:53:46.226" v="4864" actId="14100"/>
        <pc:sldMkLst>
          <pc:docMk/>
          <pc:sldMk cId="3528042532" sldId="275"/>
        </pc:sldMkLst>
        <pc:spChg chg="mod">
          <ac:chgData name="Hafsa Tabbsum" userId="1129fe9c-34a1-4a15-bda1-800b6ccf1c3b" providerId="ADAL" clId="{C5CF314B-C2B5-4F50-A55B-82C96F8DE0E3}" dt="2024-12-15T04:53:27.132" v="4857" actId="26606"/>
          <ac:spMkLst>
            <pc:docMk/>
            <pc:sldMk cId="3528042532" sldId="275"/>
            <ac:spMk id="2" creationId="{DA3CD2D0-7553-48FE-BA0F-F2BD5CC406BE}"/>
          </ac:spMkLst>
        </pc:spChg>
        <pc:spChg chg="del">
          <ac:chgData name="Hafsa Tabbsum" userId="1129fe9c-34a1-4a15-bda1-800b6ccf1c3b" providerId="ADAL" clId="{C5CF314B-C2B5-4F50-A55B-82C96F8DE0E3}" dt="2024-12-15T04:53:14.531" v="4850" actId="931"/>
          <ac:spMkLst>
            <pc:docMk/>
            <pc:sldMk cId="3528042532" sldId="275"/>
            <ac:spMk id="3" creationId="{9383AC82-1AAC-261E-C4B6-2D344E3BCC46}"/>
          </ac:spMkLst>
        </pc:spChg>
        <pc:spChg chg="add">
          <ac:chgData name="Hafsa Tabbsum" userId="1129fe9c-34a1-4a15-bda1-800b6ccf1c3b" providerId="ADAL" clId="{C5CF314B-C2B5-4F50-A55B-82C96F8DE0E3}" dt="2024-12-15T04:53:27.132" v="4857" actId="26606"/>
          <ac:spMkLst>
            <pc:docMk/>
            <pc:sldMk cId="3528042532" sldId="275"/>
            <ac:spMk id="11" creationId="{9BB48BA4-2819-F18E-EC5F-F7D5E7926B9A}"/>
          </ac:spMkLst>
        </pc:spChg>
        <pc:spChg chg="add del">
          <ac:chgData name="Hafsa Tabbsum" userId="1129fe9c-34a1-4a15-bda1-800b6ccf1c3b" providerId="ADAL" clId="{C5CF314B-C2B5-4F50-A55B-82C96F8DE0E3}" dt="2024-12-15T04:53:38.851" v="4862" actId="26606"/>
          <ac:spMkLst>
            <pc:docMk/>
            <pc:sldMk cId="3528042532" sldId="275"/>
            <ac:spMk id="14" creationId="{EEE96A74-B62B-4642-AB22-7776A5F48CE7}"/>
          </ac:spMkLst>
        </pc:spChg>
        <pc:spChg chg="add">
          <ac:chgData name="Hafsa Tabbsum" userId="1129fe9c-34a1-4a15-bda1-800b6ccf1c3b" providerId="ADAL" clId="{C5CF314B-C2B5-4F50-A55B-82C96F8DE0E3}" dt="2024-12-15T04:53:38.851" v="4862" actId="26606"/>
          <ac:spMkLst>
            <pc:docMk/>
            <pc:sldMk cId="3528042532" sldId="275"/>
            <ac:spMk id="21" creationId="{EEE96A74-B62B-4642-AB22-7776A5F48CE7}"/>
          </ac:spMkLst>
        </pc:spChg>
        <pc:picChg chg="add mod ord">
          <ac:chgData name="Hafsa Tabbsum" userId="1129fe9c-34a1-4a15-bda1-800b6ccf1c3b" providerId="ADAL" clId="{C5CF314B-C2B5-4F50-A55B-82C96F8DE0E3}" dt="2024-12-15T04:53:42.383" v="4863" actId="14100"/>
          <ac:picMkLst>
            <pc:docMk/>
            <pc:sldMk cId="3528042532" sldId="275"/>
            <ac:picMk id="5" creationId="{ABD849D8-7CD7-8D07-9A3A-C2BDB50ABDAE}"/>
          </ac:picMkLst>
        </pc:picChg>
        <pc:picChg chg="add mod">
          <ac:chgData name="Hafsa Tabbsum" userId="1129fe9c-34a1-4a15-bda1-800b6ccf1c3b" providerId="ADAL" clId="{C5CF314B-C2B5-4F50-A55B-82C96F8DE0E3}" dt="2024-12-15T04:53:46.226" v="4864" actId="14100"/>
          <ac:picMkLst>
            <pc:docMk/>
            <pc:sldMk cId="3528042532" sldId="275"/>
            <ac:picMk id="7" creationId="{678B4160-CEEF-AFE1-FB76-75E292EC97B9}"/>
          </ac:picMkLst>
        </pc:picChg>
        <pc:cxnChg chg="add del">
          <ac:chgData name="Hafsa Tabbsum" userId="1129fe9c-34a1-4a15-bda1-800b6ccf1c3b" providerId="ADAL" clId="{C5CF314B-C2B5-4F50-A55B-82C96F8DE0E3}" dt="2024-12-15T04:53:38.851" v="4862" actId="26606"/>
          <ac:cxnSpMkLst>
            <pc:docMk/>
            <pc:sldMk cId="3528042532" sldId="275"/>
            <ac:cxnSpMk id="16" creationId="{3A513CAD-9784-4D35-BAF9-1F7DDD697BDB}"/>
          </ac:cxnSpMkLst>
        </pc:cxnChg>
        <pc:cxnChg chg="add">
          <ac:chgData name="Hafsa Tabbsum" userId="1129fe9c-34a1-4a15-bda1-800b6ccf1c3b" providerId="ADAL" clId="{C5CF314B-C2B5-4F50-A55B-82C96F8DE0E3}" dt="2024-12-15T04:53:38.851" v="4862" actId="26606"/>
          <ac:cxnSpMkLst>
            <pc:docMk/>
            <pc:sldMk cId="3528042532" sldId="275"/>
            <ac:cxnSpMk id="23" creationId="{3A513CAD-9784-4D35-BAF9-1F7DDD697BDB}"/>
          </ac:cxnSpMkLst>
        </pc:cxnChg>
      </pc:sldChg>
      <pc:sldChg chg="addSp delSp modSp new mod setBg">
        <pc:chgData name="Hafsa Tabbsum" userId="1129fe9c-34a1-4a15-bda1-800b6ccf1c3b" providerId="ADAL" clId="{C5CF314B-C2B5-4F50-A55B-82C96F8DE0E3}" dt="2024-12-15T04:55:20.288" v="4876" actId="26606"/>
        <pc:sldMkLst>
          <pc:docMk/>
          <pc:sldMk cId="2116380110" sldId="276"/>
        </pc:sldMkLst>
        <pc:spChg chg="mod">
          <ac:chgData name="Hafsa Tabbsum" userId="1129fe9c-34a1-4a15-bda1-800b6ccf1c3b" providerId="ADAL" clId="{C5CF314B-C2B5-4F50-A55B-82C96F8DE0E3}" dt="2024-12-15T04:55:20.288" v="4876" actId="26606"/>
          <ac:spMkLst>
            <pc:docMk/>
            <pc:sldMk cId="2116380110" sldId="276"/>
            <ac:spMk id="2" creationId="{0DBAAC2A-00C7-6DAD-0930-3772CA26073E}"/>
          </ac:spMkLst>
        </pc:spChg>
        <pc:spChg chg="del">
          <ac:chgData name="Hafsa Tabbsum" userId="1129fe9c-34a1-4a15-bda1-800b6ccf1c3b" providerId="ADAL" clId="{C5CF314B-C2B5-4F50-A55B-82C96F8DE0E3}" dt="2024-12-15T04:55:20.288" v="4876" actId="26606"/>
          <ac:spMkLst>
            <pc:docMk/>
            <pc:sldMk cId="2116380110" sldId="276"/>
            <ac:spMk id="3" creationId="{1A31794F-CB98-3823-03A4-1067F93AF0CC}"/>
          </ac:spMkLst>
        </pc:spChg>
        <pc:spChg chg="add">
          <ac:chgData name="Hafsa Tabbsum" userId="1129fe9c-34a1-4a15-bda1-800b6ccf1c3b" providerId="ADAL" clId="{C5CF314B-C2B5-4F50-A55B-82C96F8DE0E3}" dt="2024-12-15T04:55:20.288" v="4876" actId="26606"/>
          <ac:spMkLst>
            <pc:docMk/>
            <pc:sldMk cId="2116380110" sldId="276"/>
            <ac:spMk id="18" creationId="{3011B0B3-5679-4759-90B8-3B908C4CBD21}"/>
          </ac:spMkLst>
        </pc:spChg>
        <pc:spChg chg="add">
          <ac:chgData name="Hafsa Tabbsum" userId="1129fe9c-34a1-4a15-bda1-800b6ccf1c3b" providerId="ADAL" clId="{C5CF314B-C2B5-4F50-A55B-82C96F8DE0E3}" dt="2024-12-15T04:55:20.288" v="4876" actId="26606"/>
          <ac:spMkLst>
            <pc:docMk/>
            <pc:sldMk cId="2116380110" sldId="276"/>
            <ac:spMk id="35" creationId="{8036B80B-269D-4F02-9EF9-A6A4E917B386}"/>
          </ac:spMkLst>
        </pc:spChg>
        <pc:grpChg chg="add">
          <ac:chgData name="Hafsa Tabbsum" userId="1129fe9c-34a1-4a15-bda1-800b6ccf1c3b" providerId="ADAL" clId="{C5CF314B-C2B5-4F50-A55B-82C96F8DE0E3}" dt="2024-12-15T04:55:20.288" v="4876" actId="26606"/>
          <ac:grpSpMkLst>
            <pc:docMk/>
            <pc:sldMk cId="2116380110" sldId="276"/>
            <ac:grpSpMk id="12" creationId="{F982E0B2-AA9C-441C-A08E-A9DF9CF12116}"/>
          </ac:grpSpMkLst>
        </pc:grpChg>
        <pc:grpChg chg="add">
          <ac:chgData name="Hafsa Tabbsum" userId="1129fe9c-34a1-4a15-bda1-800b6ccf1c3b" providerId="ADAL" clId="{C5CF314B-C2B5-4F50-A55B-82C96F8DE0E3}" dt="2024-12-15T04:55:20.288" v="4876" actId="26606"/>
          <ac:grpSpMkLst>
            <pc:docMk/>
            <pc:sldMk cId="2116380110" sldId="276"/>
            <ac:grpSpMk id="20" creationId="{49E013D9-9421-47E7-9080-30F6E544BE45}"/>
          </ac:grpSpMkLst>
        </pc:grpChg>
        <pc:picChg chg="add">
          <ac:chgData name="Hafsa Tabbsum" userId="1129fe9c-34a1-4a15-bda1-800b6ccf1c3b" providerId="ADAL" clId="{C5CF314B-C2B5-4F50-A55B-82C96F8DE0E3}" dt="2024-12-15T04:55:20.288" v="4876" actId="26606"/>
          <ac:picMkLst>
            <pc:docMk/>
            <pc:sldMk cId="2116380110" sldId="276"/>
            <ac:picMk id="7" creationId="{553DFA1A-42CE-374B-4DB5-012311DED98C}"/>
          </ac:picMkLst>
        </pc:picChg>
        <pc:cxnChg chg="add">
          <ac:chgData name="Hafsa Tabbsum" userId="1129fe9c-34a1-4a15-bda1-800b6ccf1c3b" providerId="ADAL" clId="{C5CF314B-C2B5-4F50-A55B-82C96F8DE0E3}" dt="2024-12-15T04:55:20.288" v="4876" actId="26606"/>
          <ac:cxnSpMkLst>
            <pc:docMk/>
            <pc:sldMk cId="2116380110" sldId="276"/>
            <ac:cxnSpMk id="10" creationId="{701C0CAB-6A03-4C6A-9FAA-219847753628}"/>
          </ac:cxnSpMkLst>
        </pc:cxnChg>
      </pc:sldChg>
      <pc:sldChg chg="modSp new mod ord">
        <pc:chgData name="Hafsa Tabbsum" userId="1129fe9c-34a1-4a15-bda1-800b6ccf1c3b" providerId="ADAL" clId="{C5CF314B-C2B5-4F50-A55B-82C96F8DE0E3}" dt="2024-12-15T05:50:11.934" v="5089" actId="1076"/>
        <pc:sldMkLst>
          <pc:docMk/>
          <pc:sldMk cId="3417199042" sldId="277"/>
        </pc:sldMkLst>
        <pc:spChg chg="mod">
          <ac:chgData name="Hafsa Tabbsum" userId="1129fe9c-34a1-4a15-bda1-800b6ccf1c3b" providerId="ADAL" clId="{C5CF314B-C2B5-4F50-A55B-82C96F8DE0E3}" dt="2024-12-15T05:50:07.586" v="5088" actId="1076"/>
          <ac:spMkLst>
            <pc:docMk/>
            <pc:sldMk cId="3417199042" sldId="277"/>
            <ac:spMk id="2" creationId="{9CCF90B4-18B8-4326-5241-0859873F4A23}"/>
          </ac:spMkLst>
        </pc:spChg>
        <pc:spChg chg="mod">
          <ac:chgData name="Hafsa Tabbsum" userId="1129fe9c-34a1-4a15-bda1-800b6ccf1c3b" providerId="ADAL" clId="{C5CF314B-C2B5-4F50-A55B-82C96F8DE0E3}" dt="2024-12-15T05:50:11.934" v="5089" actId="1076"/>
          <ac:spMkLst>
            <pc:docMk/>
            <pc:sldMk cId="3417199042" sldId="277"/>
            <ac:spMk id="3" creationId="{B8EB7ACB-B09F-7568-75DC-F74A435EA472}"/>
          </ac:spMkLst>
        </pc:spChg>
      </pc:sldChg>
      <pc:sldChg chg="addSp modSp new mod setBg">
        <pc:chgData name="Hafsa Tabbsum" userId="1129fe9c-34a1-4a15-bda1-800b6ccf1c3b" providerId="ADAL" clId="{C5CF314B-C2B5-4F50-A55B-82C96F8DE0E3}" dt="2024-12-15T13:21:07.887" v="5338" actId="14100"/>
        <pc:sldMkLst>
          <pc:docMk/>
          <pc:sldMk cId="137398676" sldId="278"/>
        </pc:sldMkLst>
        <pc:spChg chg="mod">
          <ac:chgData name="Hafsa Tabbsum" userId="1129fe9c-34a1-4a15-bda1-800b6ccf1c3b" providerId="ADAL" clId="{C5CF314B-C2B5-4F50-A55B-82C96F8DE0E3}" dt="2024-12-15T13:20:54.823" v="5335" actId="26606"/>
          <ac:spMkLst>
            <pc:docMk/>
            <pc:sldMk cId="137398676" sldId="278"/>
            <ac:spMk id="2" creationId="{856749DB-207F-3661-7EE5-41D8C524635E}"/>
          </ac:spMkLst>
        </pc:spChg>
        <pc:spChg chg="mod">
          <ac:chgData name="Hafsa Tabbsum" userId="1129fe9c-34a1-4a15-bda1-800b6ccf1c3b" providerId="ADAL" clId="{C5CF314B-C2B5-4F50-A55B-82C96F8DE0E3}" dt="2024-12-15T13:20:54.823" v="5335" actId="26606"/>
          <ac:spMkLst>
            <pc:docMk/>
            <pc:sldMk cId="137398676" sldId="278"/>
            <ac:spMk id="3" creationId="{9F463B7A-CDC7-EEFA-6E44-123214C6772A}"/>
          </ac:spMkLst>
        </pc:spChg>
        <pc:spChg chg="add">
          <ac:chgData name="Hafsa Tabbsum" userId="1129fe9c-34a1-4a15-bda1-800b6ccf1c3b" providerId="ADAL" clId="{C5CF314B-C2B5-4F50-A55B-82C96F8DE0E3}" dt="2024-12-15T13:20:54.823" v="5335" actId="26606"/>
          <ac:spMkLst>
            <pc:docMk/>
            <pc:sldMk cId="137398676" sldId="278"/>
            <ac:spMk id="10" creationId="{1AEB7F98-32EC-40D3-89EE-C8433023163A}"/>
          </ac:spMkLst>
        </pc:spChg>
        <pc:spChg chg="add">
          <ac:chgData name="Hafsa Tabbsum" userId="1129fe9c-34a1-4a15-bda1-800b6ccf1c3b" providerId="ADAL" clId="{C5CF314B-C2B5-4F50-A55B-82C96F8DE0E3}" dt="2024-12-15T13:20:54.823" v="5335" actId="26606"/>
          <ac:spMkLst>
            <pc:docMk/>
            <pc:sldMk cId="137398676" sldId="278"/>
            <ac:spMk id="14" creationId="{DAD9000E-708C-464D-A86F-4ABE391B6BE8}"/>
          </ac:spMkLst>
        </pc:spChg>
        <pc:picChg chg="add mod">
          <ac:chgData name="Hafsa Tabbsum" userId="1129fe9c-34a1-4a15-bda1-800b6ccf1c3b" providerId="ADAL" clId="{C5CF314B-C2B5-4F50-A55B-82C96F8DE0E3}" dt="2024-12-15T13:21:07.887" v="5338" actId="14100"/>
          <ac:picMkLst>
            <pc:docMk/>
            <pc:sldMk cId="137398676" sldId="278"/>
            <ac:picMk id="5" creationId="{6221DEC9-F560-F329-5D95-BF34B0D3A76F}"/>
          </ac:picMkLst>
        </pc:picChg>
        <pc:cxnChg chg="add">
          <ac:chgData name="Hafsa Tabbsum" userId="1129fe9c-34a1-4a15-bda1-800b6ccf1c3b" providerId="ADAL" clId="{C5CF314B-C2B5-4F50-A55B-82C96F8DE0E3}" dt="2024-12-15T13:20:54.823" v="5335" actId="26606"/>
          <ac:cxnSpMkLst>
            <pc:docMk/>
            <pc:sldMk cId="137398676" sldId="278"/>
            <ac:cxnSpMk id="12" creationId="{77C6DF49-CBE3-4038-AC78-35DE4FD7CE8E}"/>
          </ac:cxnSpMkLst>
        </pc:cxnChg>
      </pc:sldChg>
    </pc:docChg>
  </pc:docChgLst>
  <pc:docChgLst>
    <pc:chgData name="Hafsa Tabbsum" userId="1129fe9c-34a1-4a15-bda1-800b6ccf1c3b" providerId="ADAL" clId="{CA1D540E-C292-4387-98BF-58C3553428A0}"/>
    <pc:docChg chg="undo redo custSel addSld delSld modSld sldOrd">
      <pc:chgData name="Hafsa Tabbsum" userId="1129fe9c-34a1-4a15-bda1-800b6ccf1c3b" providerId="ADAL" clId="{CA1D540E-C292-4387-98BF-58C3553428A0}" dt="2025-05-11T05:13:57.955" v="5718"/>
      <pc:docMkLst>
        <pc:docMk/>
      </pc:docMkLst>
      <pc:sldChg chg="addSp delSp modSp mod modAnim delDesignElem">
        <pc:chgData name="Hafsa Tabbsum" userId="1129fe9c-34a1-4a15-bda1-800b6ccf1c3b" providerId="ADAL" clId="{CA1D540E-C292-4387-98BF-58C3553428A0}" dt="2025-05-11T05:05:37.860" v="5712" actId="27636"/>
        <pc:sldMkLst>
          <pc:docMk/>
          <pc:sldMk cId="2616910468" sldId="256"/>
        </pc:sldMkLst>
        <pc:spChg chg="mod">
          <ac:chgData name="Hafsa Tabbsum" userId="1129fe9c-34a1-4a15-bda1-800b6ccf1c3b" providerId="ADAL" clId="{CA1D540E-C292-4387-98BF-58C3553428A0}" dt="2025-05-11T05:05:22.902" v="5708" actId="20577"/>
          <ac:spMkLst>
            <pc:docMk/>
            <pc:sldMk cId="2616910468" sldId="256"/>
            <ac:spMk id="2" creationId="{B2DCCC21-D97D-4FC7-46F6-AEECD788624D}"/>
          </ac:spMkLst>
        </pc:spChg>
        <pc:spChg chg="mod">
          <ac:chgData name="Hafsa Tabbsum" userId="1129fe9c-34a1-4a15-bda1-800b6ccf1c3b" providerId="ADAL" clId="{CA1D540E-C292-4387-98BF-58C3553428A0}" dt="2025-05-11T05:05:37.860" v="5712" actId="27636"/>
          <ac:spMkLst>
            <pc:docMk/>
            <pc:sldMk cId="2616910468" sldId="256"/>
            <ac:spMk id="3" creationId="{D918362D-E157-7E18-7951-EED4BD2BFD1E}"/>
          </ac:spMkLst>
        </pc:spChg>
        <pc:spChg chg="del">
          <ac:chgData name="Hafsa Tabbsum" userId="1129fe9c-34a1-4a15-bda1-800b6ccf1c3b" providerId="ADAL" clId="{CA1D540E-C292-4387-98BF-58C3553428A0}" dt="2025-05-10T20:17:35.736" v="98" actId="26606"/>
          <ac:spMkLst>
            <pc:docMk/>
            <pc:sldMk cId="2616910468" sldId="256"/>
            <ac:spMk id="25" creationId="{CA5B2A81-2C8E-4963-AFD4-E539D168B475}"/>
          </ac:spMkLst>
        </pc:spChg>
        <pc:spChg chg="add del">
          <ac:chgData name="Hafsa Tabbsum" userId="1129fe9c-34a1-4a15-bda1-800b6ccf1c3b" providerId="ADAL" clId="{CA1D540E-C292-4387-98BF-58C3553428A0}" dt="2025-05-10T20:17:55.917" v="117"/>
          <ac:spMkLst>
            <pc:docMk/>
            <pc:sldMk cId="2616910468" sldId="256"/>
            <ac:spMk id="32" creationId="{CA5B2A81-2C8E-4963-AFD4-E539D168B475}"/>
          </ac:spMkLst>
        </pc:spChg>
        <pc:cxnChg chg="del">
          <ac:chgData name="Hafsa Tabbsum" userId="1129fe9c-34a1-4a15-bda1-800b6ccf1c3b" providerId="ADAL" clId="{CA1D540E-C292-4387-98BF-58C3553428A0}" dt="2025-05-10T20:17:35.736" v="98" actId="26606"/>
          <ac:cxnSpMkLst>
            <pc:docMk/>
            <pc:sldMk cId="2616910468" sldId="256"/>
            <ac:cxnSpMk id="27" creationId="{9E7C23BC-DAA6-40E1-8166-B8C4439D1430}"/>
          </ac:cxnSpMkLst>
        </pc:cxnChg>
        <pc:cxnChg chg="add del">
          <ac:chgData name="Hafsa Tabbsum" userId="1129fe9c-34a1-4a15-bda1-800b6ccf1c3b" providerId="ADAL" clId="{CA1D540E-C292-4387-98BF-58C3553428A0}" dt="2025-05-10T20:17:55.917" v="117"/>
          <ac:cxnSpMkLst>
            <pc:docMk/>
            <pc:sldMk cId="2616910468" sldId="256"/>
            <ac:cxnSpMk id="34" creationId="{9E7C23BC-DAA6-40E1-8166-B8C4439D1430}"/>
          </ac:cxnSpMkLst>
        </pc:cxnChg>
      </pc:sldChg>
      <pc:sldChg chg="delSp modSp mod ord delDesignElem">
        <pc:chgData name="Hafsa Tabbsum" userId="1129fe9c-34a1-4a15-bda1-800b6ccf1c3b" providerId="ADAL" clId="{CA1D540E-C292-4387-98BF-58C3553428A0}" dt="2025-05-11T05:13:57.955" v="5718"/>
        <pc:sldMkLst>
          <pc:docMk/>
          <pc:sldMk cId="4131165182" sldId="257"/>
        </pc:sldMkLst>
        <pc:spChg chg="mod">
          <ac:chgData name="Hafsa Tabbsum" userId="1129fe9c-34a1-4a15-bda1-800b6ccf1c3b" providerId="ADAL" clId="{CA1D540E-C292-4387-98BF-58C3553428A0}" dt="2025-05-10T20:18:02.226" v="138" actId="27636"/>
          <ac:spMkLst>
            <pc:docMk/>
            <pc:sldMk cId="4131165182" sldId="257"/>
            <ac:spMk id="3" creationId="{92D463EF-E405-DBF7-74A6-42461A4A545E}"/>
          </ac:spMkLst>
        </pc:spChg>
        <pc:spChg chg="del">
          <ac:chgData name="Hafsa Tabbsum" userId="1129fe9c-34a1-4a15-bda1-800b6ccf1c3b" providerId="ADAL" clId="{CA1D540E-C292-4387-98BF-58C3553428A0}" dt="2025-05-10T20:17:55.917" v="117"/>
          <ac:spMkLst>
            <pc:docMk/>
            <pc:sldMk cId="4131165182" sldId="257"/>
            <ac:spMk id="26" creationId="{DB66C9CD-6BF4-44CA-8078-0BB819080761}"/>
          </ac:spMkLst>
        </pc:spChg>
        <pc:cxnChg chg="del">
          <ac:chgData name="Hafsa Tabbsum" userId="1129fe9c-34a1-4a15-bda1-800b6ccf1c3b" providerId="ADAL" clId="{CA1D540E-C292-4387-98BF-58C3553428A0}" dt="2025-05-10T20:17:55.917" v="117"/>
          <ac:cxnSpMkLst>
            <pc:docMk/>
            <pc:sldMk cId="4131165182" sldId="257"/>
            <ac:cxnSpMk id="27" creationId="{77C6DF49-CBE3-4038-AC78-35DE4FD7CE8E}"/>
          </ac:cxnSpMkLst>
        </pc:cxnChg>
      </pc:sldChg>
      <pc:sldChg chg="delSp modSp mod delDesignElem">
        <pc:chgData name="Hafsa Tabbsum" userId="1129fe9c-34a1-4a15-bda1-800b6ccf1c3b" providerId="ADAL" clId="{CA1D540E-C292-4387-98BF-58C3553428A0}" dt="2025-05-11T04:52:22.710" v="5534" actId="1076"/>
        <pc:sldMkLst>
          <pc:docMk/>
          <pc:sldMk cId="639793032" sldId="258"/>
        </pc:sldMkLst>
        <pc:spChg chg="mod">
          <ac:chgData name="Hafsa Tabbsum" userId="1129fe9c-34a1-4a15-bda1-800b6ccf1c3b" providerId="ADAL" clId="{CA1D540E-C292-4387-98BF-58C3553428A0}" dt="2025-05-11T04:52:22.710" v="5534" actId="1076"/>
          <ac:spMkLst>
            <pc:docMk/>
            <pc:sldMk cId="639793032" sldId="258"/>
            <ac:spMk id="2" creationId="{126123D8-2640-B60E-B282-2EAEDEFCF007}"/>
          </ac:spMkLst>
        </pc:spChg>
        <pc:spChg chg="del">
          <ac:chgData name="Hafsa Tabbsum" userId="1129fe9c-34a1-4a15-bda1-800b6ccf1c3b" providerId="ADAL" clId="{CA1D540E-C292-4387-98BF-58C3553428A0}" dt="2025-05-10T20:17:55.917" v="117"/>
          <ac:spMkLst>
            <pc:docMk/>
            <pc:sldMk cId="639793032" sldId="258"/>
            <ac:spMk id="17" creationId="{DB66C9CD-6BF4-44CA-8078-0BB819080761}"/>
          </ac:spMkLst>
        </pc:spChg>
        <pc:spChg chg="mod">
          <ac:chgData name="Hafsa Tabbsum" userId="1129fe9c-34a1-4a15-bda1-800b6ccf1c3b" providerId="ADAL" clId="{CA1D540E-C292-4387-98BF-58C3553428A0}" dt="2025-05-11T04:52:18.593" v="5533" actId="20577"/>
          <ac:spMkLst>
            <pc:docMk/>
            <pc:sldMk cId="639793032" sldId="258"/>
            <ac:spMk id="19" creationId="{3B417AE6-5EE1-109E-FD44-C3520C0801B8}"/>
          </ac:spMkLst>
        </pc:spChg>
        <pc:cxnChg chg="del">
          <ac:chgData name="Hafsa Tabbsum" userId="1129fe9c-34a1-4a15-bda1-800b6ccf1c3b" providerId="ADAL" clId="{CA1D540E-C292-4387-98BF-58C3553428A0}" dt="2025-05-10T20:17:55.917" v="117"/>
          <ac:cxnSpMkLst>
            <pc:docMk/>
            <pc:sldMk cId="639793032" sldId="258"/>
            <ac:cxnSpMk id="18" creationId="{77C6DF49-CBE3-4038-AC78-35DE4FD7CE8E}"/>
          </ac:cxnSpMkLst>
        </pc:cxnChg>
      </pc:sldChg>
      <pc:sldChg chg="addSp delSp modSp mod setBg setClrOvrMap delDesignElem">
        <pc:chgData name="Hafsa Tabbsum" userId="1129fe9c-34a1-4a15-bda1-800b6ccf1c3b" providerId="ADAL" clId="{CA1D540E-C292-4387-98BF-58C3553428A0}" dt="2025-05-10T20:19:07.212" v="143" actId="26606"/>
        <pc:sldMkLst>
          <pc:docMk/>
          <pc:sldMk cId="2434358702" sldId="259"/>
        </pc:sldMkLst>
        <pc:spChg chg="mod">
          <ac:chgData name="Hafsa Tabbsum" userId="1129fe9c-34a1-4a15-bda1-800b6ccf1c3b" providerId="ADAL" clId="{CA1D540E-C292-4387-98BF-58C3553428A0}" dt="2025-05-10T20:19:07.212" v="143" actId="26606"/>
          <ac:spMkLst>
            <pc:docMk/>
            <pc:sldMk cId="2434358702" sldId="259"/>
            <ac:spMk id="2" creationId="{0B23829C-6652-99F8-7540-28DAF397FC7A}"/>
          </ac:spMkLst>
        </pc:spChg>
        <pc:spChg chg="del">
          <ac:chgData name="Hafsa Tabbsum" userId="1129fe9c-34a1-4a15-bda1-800b6ccf1c3b" providerId="ADAL" clId="{CA1D540E-C292-4387-98BF-58C3553428A0}" dt="2025-05-10T20:17:55.917" v="117"/>
          <ac:spMkLst>
            <pc:docMk/>
            <pc:sldMk cId="2434358702" sldId="259"/>
            <ac:spMk id="18" creationId="{DB66C9CD-6BF4-44CA-8078-0BB819080761}"/>
          </ac:spMkLst>
        </pc:spChg>
        <pc:spChg chg="del">
          <ac:chgData name="Hafsa Tabbsum" userId="1129fe9c-34a1-4a15-bda1-800b6ccf1c3b" providerId="ADAL" clId="{CA1D540E-C292-4387-98BF-58C3553428A0}" dt="2025-05-10T20:17:55.917" v="117"/>
          <ac:spMkLst>
            <pc:docMk/>
            <pc:sldMk cId="2434358702" sldId="259"/>
            <ac:spMk id="19" creationId="{F883A8D1-ED1B-47A1-AA44-289C080EDDB9}"/>
          </ac:spMkLst>
        </pc:spChg>
        <pc:spChg chg="add">
          <ac:chgData name="Hafsa Tabbsum" userId="1129fe9c-34a1-4a15-bda1-800b6ccf1c3b" providerId="ADAL" clId="{CA1D540E-C292-4387-98BF-58C3553428A0}" dt="2025-05-10T20:19:07.212" v="143" actId="26606"/>
          <ac:spMkLst>
            <pc:docMk/>
            <pc:sldMk cId="2434358702" sldId="259"/>
            <ac:spMk id="25" creationId="{ABE6F9A3-300E-47F5-B41C-C8C5E758DE7C}"/>
          </ac:spMkLst>
        </pc:spChg>
        <pc:spChg chg="add">
          <ac:chgData name="Hafsa Tabbsum" userId="1129fe9c-34a1-4a15-bda1-800b6ccf1c3b" providerId="ADAL" clId="{CA1D540E-C292-4387-98BF-58C3553428A0}" dt="2025-05-10T20:19:07.212" v="143" actId="26606"/>
          <ac:spMkLst>
            <pc:docMk/>
            <pc:sldMk cId="2434358702" sldId="259"/>
            <ac:spMk id="27" creationId="{61B4701B-39FE-43B8-86AA-D6B8789C2207}"/>
          </ac:spMkLst>
        </pc:spChg>
        <pc:spChg chg="add">
          <ac:chgData name="Hafsa Tabbsum" userId="1129fe9c-34a1-4a15-bda1-800b6ccf1c3b" providerId="ADAL" clId="{CA1D540E-C292-4387-98BF-58C3553428A0}" dt="2025-05-10T20:19:07.212" v="143" actId="26606"/>
          <ac:spMkLst>
            <pc:docMk/>
            <pc:sldMk cId="2434358702" sldId="259"/>
            <ac:spMk id="29" creationId="{E9A7EF13-49FA-4355-971A-34B065F35022}"/>
          </ac:spMkLst>
        </pc:spChg>
        <pc:spChg chg="add">
          <ac:chgData name="Hafsa Tabbsum" userId="1129fe9c-34a1-4a15-bda1-800b6ccf1c3b" providerId="ADAL" clId="{CA1D540E-C292-4387-98BF-58C3553428A0}" dt="2025-05-10T20:19:07.212" v="143" actId="26606"/>
          <ac:spMkLst>
            <pc:docMk/>
            <pc:sldMk cId="2434358702" sldId="259"/>
            <ac:spMk id="31" creationId="{92CF3C3E-0F7B-4F0C-8EBD-BDD38E9C66F5}"/>
          </ac:spMkLst>
        </pc:spChg>
        <pc:graphicFrameChg chg="mod modGraphic">
          <ac:chgData name="Hafsa Tabbsum" userId="1129fe9c-34a1-4a15-bda1-800b6ccf1c3b" providerId="ADAL" clId="{CA1D540E-C292-4387-98BF-58C3553428A0}" dt="2025-05-10T20:19:07.212" v="143" actId="26606"/>
          <ac:graphicFrameMkLst>
            <pc:docMk/>
            <pc:sldMk cId="2434358702" sldId="259"/>
            <ac:graphicFrameMk id="20" creationId="{07FCC9A7-5E36-B8AE-D329-283EA9EF11EF}"/>
          </ac:graphicFrameMkLst>
        </pc:graphicFrameChg>
      </pc:sldChg>
      <pc:sldChg chg="delSp modSp delDesignElem">
        <pc:chgData name="Hafsa Tabbsum" userId="1129fe9c-34a1-4a15-bda1-800b6ccf1c3b" providerId="ADAL" clId="{CA1D540E-C292-4387-98BF-58C3553428A0}" dt="2025-05-11T01:56:36.845" v="179" actId="313"/>
        <pc:sldMkLst>
          <pc:docMk/>
          <pc:sldMk cId="2132461700" sldId="260"/>
        </pc:sldMkLst>
        <pc:spChg chg="del">
          <ac:chgData name="Hafsa Tabbsum" userId="1129fe9c-34a1-4a15-bda1-800b6ccf1c3b" providerId="ADAL" clId="{CA1D540E-C292-4387-98BF-58C3553428A0}" dt="2025-05-10T20:17:55.917" v="117"/>
          <ac:spMkLst>
            <pc:docMk/>
            <pc:sldMk cId="2132461700" sldId="260"/>
            <ac:spMk id="41" creationId="{DB66C9CD-6BF4-44CA-8078-0BB819080761}"/>
          </ac:spMkLst>
        </pc:spChg>
        <pc:graphicFrameChg chg="mod">
          <ac:chgData name="Hafsa Tabbsum" userId="1129fe9c-34a1-4a15-bda1-800b6ccf1c3b" providerId="ADAL" clId="{CA1D540E-C292-4387-98BF-58C3553428A0}" dt="2025-05-11T01:56:36.845" v="179" actId="313"/>
          <ac:graphicFrameMkLst>
            <pc:docMk/>
            <pc:sldMk cId="2132461700" sldId="260"/>
            <ac:graphicFrameMk id="15" creationId="{4A1C3018-EBBD-4104-540E-F196507D5175}"/>
          </ac:graphicFrameMkLst>
        </pc:graphicFrameChg>
        <pc:cxnChg chg="del">
          <ac:chgData name="Hafsa Tabbsum" userId="1129fe9c-34a1-4a15-bda1-800b6ccf1c3b" providerId="ADAL" clId="{CA1D540E-C292-4387-98BF-58C3553428A0}" dt="2025-05-10T20:17:55.917" v="117"/>
          <ac:cxnSpMkLst>
            <pc:docMk/>
            <pc:sldMk cId="2132461700" sldId="260"/>
            <ac:cxnSpMk id="42" creationId="{D9BF9BF3-7E9D-458B-A5D2-E730C5FFD0CD}"/>
          </ac:cxnSpMkLst>
        </pc:cxnChg>
      </pc:sldChg>
      <pc:sldChg chg="delSp modSp delDesignElem">
        <pc:chgData name="Hafsa Tabbsum" userId="1129fe9c-34a1-4a15-bda1-800b6ccf1c3b" providerId="ADAL" clId="{CA1D540E-C292-4387-98BF-58C3553428A0}" dt="2025-05-11T01:58:46.596" v="232" actId="313"/>
        <pc:sldMkLst>
          <pc:docMk/>
          <pc:sldMk cId="3156905169" sldId="261"/>
        </pc:sldMkLst>
        <pc:spChg chg="del">
          <ac:chgData name="Hafsa Tabbsum" userId="1129fe9c-34a1-4a15-bda1-800b6ccf1c3b" providerId="ADAL" clId="{CA1D540E-C292-4387-98BF-58C3553428A0}" dt="2025-05-10T20:17:55.917" v="117"/>
          <ac:spMkLst>
            <pc:docMk/>
            <pc:sldMk cId="3156905169" sldId="261"/>
            <ac:spMk id="20" creationId="{DB66C9CD-6BF4-44CA-8078-0BB819080761}"/>
          </ac:spMkLst>
        </pc:spChg>
        <pc:spChg chg="del">
          <ac:chgData name="Hafsa Tabbsum" userId="1129fe9c-34a1-4a15-bda1-800b6ccf1c3b" providerId="ADAL" clId="{CA1D540E-C292-4387-98BF-58C3553428A0}" dt="2025-05-10T20:17:55.917" v="117"/>
          <ac:spMkLst>
            <pc:docMk/>
            <pc:sldMk cId="3156905169" sldId="261"/>
            <ac:spMk id="22" creationId="{F883A8D1-ED1B-47A1-AA44-289C080EDDB9}"/>
          </ac:spMkLst>
        </pc:spChg>
        <pc:graphicFrameChg chg="mod">
          <ac:chgData name="Hafsa Tabbsum" userId="1129fe9c-34a1-4a15-bda1-800b6ccf1c3b" providerId="ADAL" clId="{CA1D540E-C292-4387-98BF-58C3553428A0}" dt="2025-05-11T01:58:46.596" v="232" actId="313"/>
          <ac:graphicFrameMkLst>
            <pc:docMk/>
            <pc:sldMk cId="3156905169" sldId="261"/>
            <ac:graphicFrameMk id="15" creationId="{52BCADE1-FC46-F919-2720-0CFE241A8103}"/>
          </ac:graphicFrameMkLst>
        </pc:graphicFrameChg>
      </pc:sldChg>
      <pc:sldChg chg="delSp modSp mod delDesignElem">
        <pc:chgData name="Hafsa Tabbsum" userId="1129fe9c-34a1-4a15-bda1-800b6ccf1c3b" providerId="ADAL" clId="{CA1D540E-C292-4387-98BF-58C3553428A0}" dt="2025-05-11T02:05:25.849" v="922" actId="313"/>
        <pc:sldMkLst>
          <pc:docMk/>
          <pc:sldMk cId="295185244" sldId="262"/>
        </pc:sldMkLst>
        <pc:spChg chg="mod">
          <ac:chgData name="Hafsa Tabbsum" userId="1129fe9c-34a1-4a15-bda1-800b6ccf1c3b" providerId="ADAL" clId="{CA1D540E-C292-4387-98BF-58C3553428A0}" dt="2025-05-10T20:17:56.346" v="121" actId="27636"/>
          <ac:spMkLst>
            <pc:docMk/>
            <pc:sldMk cId="295185244" sldId="262"/>
            <ac:spMk id="2" creationId="{0D82D396-258F-7D31-2419-DDFD3F37D2D0}"/>
          </ac:spMkLst>
        </pc:spChg>
        <pc:spChg chg="mod">
          <ac:chgData name="Hafsa Tabbsum" userId="1129fe9c-34a1-4a15-bda1-800b6ccf1c3b" providerId="ADAL" clId="{CA1D540E-C292-4387-98BF-58C3553428A0}" dt="2025-05-11T02:05:25.849" v="922" actId="313"/>
          <ac:spMkLst>
            <pc:docMk/>
            <pc:sldMk cId="295185244" sldId="262"/>
            <ac:spMk id="3" creationId="{F876E74D-11AF-5045-9EED-256EF845F973}"/>
          </ac:spMkLst>
        </pc:spChg>
        <pc:spChg chg="del">
          <ac:chgData name="Hafsa Tabbsum" userId="1129fe9c-34a1-4a15-bda1-800b6ccf1c3b" providerId="ADAL" clId="{CA1D540E-C292-4387-98BF-58C3553428A0}" dt="2025-05-10T20:17:55.917" v="117"/>
          <ac:spMkLst>
            <pc:docMk/>
            <pc:sldMk cId="295185244" sldId="262"/>
            <ac:spMk id="25" creationId="{DB66C9CD-6BF4-44CA-8078-0BB819080761}"/>
          </ac:spMkLst>
        </pc:spChg>
        <pc:cxnChg chg="del">
          <ac:chgData name="Hafsa Tabbsum" userId="1129fe9c-34a1-4a15-bda1-800b6ccf1c3b" providerId="ADAL" clId="{CA1D540E-C292-4387-98BF-58C3553428A0}" dt="2025-05-10T20:17:55.917" v="117"/>
          <ac:cxnSpMkLst>
            <pc:docMk/>
            <pc:sldMk cId="295185244" sldId="262"/>
            <ac:cxnSpMk id="27" creationId="{77C6DF49-CBE3-4038-AC78-35DE4FD7CE8E}"/>
          </ac:cxnSpMkLst>
        </pc:cxnChg>
      </pc:sldChg>
      <pc:sldChg chg="addSp delSp modSp mod setBg delDesignElem">
        <pc:chgData name="Hafsa Tabbsum" userId="1129fe9c-34a1-4a15-bda1-800b6ccf1c3b" providerId="ADAL" clId="{CA1D540E-C292-4387-98BF-58C3553428A0}" dt="2025-05-11T04:56:27.214" v="5658" actId="313"/>
        <pc:sldMkLst>
          <pc:docMk/>
          <pc:sldMk cId="4020003604" sldId="263"/>
        </pc:sldMkLst>
        <pc:spChg chg="mod">
          <ac:chgData name="Hafsa Tabbsum" userId="1129fe9c-34a1-4a15-bda1-800b6ccf1c3b" providerId="ADAL" clId="{CA1D540E-C292-4387-98BF-58C3553428A0}" dt="2025-05-11T02:22:21.394" v="1229" actId="313"/>
          <ac:spMkLst>
            <pc:docMk/>
            <pc:sldMk cId="4020003604" sldId="263"/>
            <ac:spMk id="2" creationId="{6F6DD5AA-7160-1A66-02DE-1F2A3D307E60}"/>
          </ac:spMkLst>
        </pc:spChg>
        <pc:spChg chg="mod ord">
          <ac:chgData name="Hafsa Tabbsum" userId="1129fe9c-34a1-4a15-bda1-800b6ccf1c3b" providerId="ADAL" clId="{CA1D540E-C292-4387-98BF-58C3553428A0}" dt="2025-05-11T04:56:27.214" v="5658" actId="313"/>
          <ac:spMkLst>
            <pc:docMk/>
            <pc:sldMk cId="4020003604" sldId="263"/>
            <ac:spMk id="3" creationId="{D003A9E6-06D6-6AD3-B575-09A7FEDE5235}"/>
          </ac:spMkLst>
        </pc:spChg>
        <pc:spChg chg="del">
          <ac:chgData name="Hafsa Tabbsum" userId="1129fe9c-34a1-4a15-bda1-800b6ccf1c3b" providerId="ADAL" clId="{CA1D540E-C292-4387-98BF-58C3553428A0}" dt="2025-05-10T20:17:55.917" v="117"/>
          <ac:spMkLst>
            <pc:docMk/>
            <pc:sldMk cId="4020003604" sldId="263"/>
            <ac:spMk id="10" creationId="{1AEB7F98-32EC-40D3-89EE-C8433023163A}"/>
          </ac:spMkLst>
        </pc:spChg>
        <pc:spChg chg="add">
          <ac:chgData name="Hafsa Tabbsum" userId="1129fe9c-34a1-4a15-bda1-800b6ccf1c3b" providerId="ADAL" clId="{CA1D540E-C292-4387-98BF-58C3553428A0}" dt="2025-05-11T02:19:53.211" v="1018" actId="26606"/>
          <ac:spMkLst>
            <pc:docMk/>
            <pc:sldMk cId="4020003604" sldId="263"/>
            <ac:spMk id="11" creationId="{7DAA46B9-B7E8-4487-B28E-C63A6EB7AA27}"/>
          </ac:spMkLst>
        </pc:spChg>
        <pc:spChg chg="del">
          <ac:chgData name="Hafsa Tabbsum" userId="1129fe9c-34a1-4a15-bda1-800b6ccf1c3b" providerId="ADAL" clId="{CA1D540E-C292-4387-98BF-58C3553428A0}" dt="2025-05-10T20:17:55.917" v="117"/>
          <ac:spMkLst>
            <pc:docMk/>
            <pc:sldMk cId="4020003604" sldId="263"/>
            <ac:spMk id="14" creationId="{DAD9000E-708C-464D-A86F-4ABE391B6BE8}"/>
          </ac:spMkLst>
        </pc:spChg>
        <pc:spChg chg="add">
          <ac:chgData name="Hafsa Tabbsum" userId="1129fe9c-34a1-4a15-bda1-800b6ccf1c3b" providerId="ADAL" clId="{CA1D540E-C292-4387-98BF-58C3553428A0}" dt="2025-05-11T02:19:53.211" v="1018" actId="26606"/>
          <ac:spMkLst>
            <pc:docMk/>
            <pc:sldMk cId="4020003604" sldId="263"/>
            <ac:spMk id="16" creationId="{C866818C-1E5F-475A-B310-3C06B555FB69}"/>
          </ac:spMkLst>
        </pc:spChg>
        <pc:spChg chg="add">
          <ac:chgData name="Hafsa Tabbsum" userId="1129fe9c-34a1-4a15-bda1-800b6ccf1c3b" providerId="ADAL" clId="{CA1D540E-C292-4387-98BF-58C3553428A0}" dt="2025-05-11T02:19:53.211" v="1018" actId="26606"/>
          <ac:spMkLst>
            <pc:docMk/>
            <pc:sldMk cId="4020003604" sldId="263"/>
            <ac:spMk id="18" creationId="{D12AFDE8-E1ED-4A49-B8B3-4953F4B8ACB9}"/>
          </ac:spMkLst>
        </pc:spChg>
        <pc:picChg chg="del">
          <ac:chgData name="Hafsa Tabbsum" userId="1129fe9c-34a1-4a15-bda1-800b6ccf1c3b" providerId="ADAL" clId="{CA1D540E-C292-4387-98BF-58C3553428A0}" dt="2025-05-11T02:05:49.763" v="923" actId="21"/>
          <ac:picMkLst>
            <pc:docMk/>
            <pc:sldMk cId="4020003604" sldId="263"/>
            <ac:picMk id="5" creationId="{F5F5514D-1645-F75C-F361-6A454A4043D8}"/>
          </ac:picMkLst>
        </pc:picChg>
        <pc:picChg chg="add mod">
          <ac:chgData name="Hafsa Tabbsum" userId="1129fe9c-34a1-4a15-bda1-800b6ccf1c3b" providerId="ADAL" clId="{CA1D540E-C292-4387-98BF-58C3553428A0}" dt="2025-05-11T02:19:59.401" v="1020" actId="14100"/>
          <ac:picMkLst>
            <pc:docMk/>
            <pc:sldMk cId="4020003604" sldId="263"/>
            <ac:picMk id="6" creationId="{EA54C97F-C3CA-DEDD-49A0-AFE92C343D1A}"/>
          </ac:picMkLst>
        </pc:picChg>
        <pc:picChg chg="del">
          <ac:chgData name="Hafsa Tabbsum" userId="1129fe9c-34a1-4a15-bda1-800b6ccf1c3b" providerId="ADAL" clId="{CA1D540E-C292-4387-98BF-58C3553428A0}" dt="2025-05-11T02:05:51.281" v="924" actId="21"/>
          <ac:picMkLst>
            <pc:docMk/>
            <pc:sldMk cId="4020003604" sldId="263"/>
            <ac:picMk id="7" creationId="{C653E8F0-3F59-C007-FFDB-3E56C0E47405}"/>
          </ac:picMkLst>
        </pc:picChg>
        <pc:picChg chg="add mod">
          <ac:chgData name="Hafsa Tabbsum" userId="1129fe9c-34a1-4a15-bda1-800b6ccf1c3b" providerId="ADAL" clId="{CA1D540E-C292-4387-98BF-58C3553428A0}" dt="2025-05-11T02:20:02.236" v="1021" actId="14100"/>
          <ac:picMkLst>
            <pc:docMk/>
            <pc:sldMk cId="4020003604" sldId="263"/>
            <ac:picMk id="9" creationId="{6BD3AF65-DD7B-13BA-42A9-720C1157464A}"/>
          </ac:picMkLst>
        </pc:picChg>
        <pc:cxnChg chg="del">
          <ac:chgData name="Hafsa Tabbsum" userId="1129fe9c-34a1-4a15-bda1-800b6ccf1c3b" providerId="ADAL" clId="{CA1D540E-C292-4387-98BF-58C3553428A0}" dt="2025-05-10T20:17:55.917" v="117"/>
          <ac:cxnSpMkLst>
            <pc:docMk/>
            <pc:sldMk cId="4020003604" sldId="263"/>
            <ac:cxnSpMk id="12" creationId="{77C6DF49-CBE3-4038-AC78-35DE4FD7CE8E}"/>
          </ac:cxnSpMkLst>
        </pc:cxnChg>
      </pc:sldChg>
      <pc:sldChg chg="delSp modSp del mod">
        <pc:chgData name="Hafsa Tabbsum" userId="1129fe9c-34a1-4a15-bda1-800b6ccf1c3b" providerId="ADAL" clId="{CA1D540E-C292-4387-98BF-58C3553428A0}" dt="2025-05-11T04:09:03.429" v="3531" actId="2696"/>
        <pc:sldMkLst>
          <pc:docMk/>
          <pc:sldMk cId="628868577" sldId="264"/>
        </pc:sldMkLst>
        <pc:spChg chg="mod">
          <ac:chgData name="Hafsa Tabbsum" userId="1129fe9c-34a1-4a15-bda1-800b6ccf1c3b" providerId="ADAL" clId="{CA1D540E-C292-4387-98BF-58C3553428A0}" dt="2025-05-10T20:17:59.943" v="132" actId="27636"/>
          <ac:spMkLst>
            <pc:docMk/>
            <pc:sldMk cId="628868577" sldId="264"/>
            <ac:spMk id="2" creationId="{F5243D4F-A3B1-6076-D3FA-8B7C7B57FE0C}"/>
          </ac:spMkLst>
        </pc:spChg>
        <pc:picChg chg="del">
          <ac:chgData name="Hafsa Tabbsum" userId="1129fe9c-34a1-4a15-bda1-800b6ccf1c3b" providerId="ADAL" clId="{CA1D540E-C292-4387-98BF-58C3553428A0}" dt="2025-05-11T02:53:44.641" v="2222" actId="478"/>
          <ac:picMkLst>
            <pc:docMk/>
            <pc:sldMk cId="628868577" sldId="264"/>
            <ac:picMk id="5" creationId="{F721EBD6-3BDB-3F71-84D3-66C8347270F5}"/>
          </ac:picMkLst>
        </pc:picChg>
        <pc:picChg chg="del">
          <ac:chgData name="Hafsa Tabbsum" userId="1129fe9c-34a1-4a15-bda1-800b6ccf1c3b" providerId="ADAL" clId="{CA1D540E-C292-4387-98BF-58C3553428A0}" dt="2025-05-11T02:53:45.982" v="2223" actId="478"/>
          <ac:picMkLst>
            <pc:docMk/>
            <pc:sldMk cId="628868577" sldId="264"/>
            <ac:picMk id="7" creationId="{5A5776E6-2D6F-3ABC-C715-1A78D01FB901}"/>
          </ac:picMkLst>
        </pc:picChg>
      </pc:sldChg>
      <pc:sldChg chg="addSp delSp modSp mod ord setBg delDesignElem">
        <pc:chgData name="Hafsa Tabbsum" userId="1129fe9c-34a1-4a15-bda1-800b6ccf1c3b" providerId="ADAL" clId="{CA1D540E-C292-4387-98BF-58C3553428A0}" dt="2025-05-11T04:35:25.137" v="4500" actId="26606"/>
        <pc:sldMkLst>
          <pc:docMk/>
          <pc:sldMk cId="461587713" sldId="265"/>
        </pc:sldMkLst>
        <pc:spChg chg="mod">
          <ac:chgData name="Hafsa Tabbsum" userId="1129fe9c-34a1-4a15-bda1-800b6ccf1c3b" providerId="ADAL" clId="{CA1D540E-C292-4387-98BF-58C3553428A0}" dt="2025-05-11T04:35:25.137" v="4500" actId="26606"/>
          <ac:spMkLst>
            <pc:docMk/>
            <pc:sldMk cId="461587713" sldId="265"/>
            <ac:spMk id="2" creationId="{A5D2CB9C-EEBF-CAB5-492D-970EE2C4DF1C}"/>
          </ac:spMkLst>
        </pc:spChg>
        <pc:spChg chg="mod">
          <ac:chgData name="Hafsa Tabbsum" userId="1129fe9c-34a1-4a15-bda1-800b6ccf1c3b" providerId="ADAL" clId="{CA1D540E-C292-4387-98BF-58C3553428A0}" dt="2025-05-11T04:35:25.137" v="4500" actId="26606"/>
          <ac:spMkLst>
            <pc:docMk/>
            <pc:sldMk cId="461587713" sldId="265"/>
            <ac:spMk id="3" creationId="{1A10C8B8-85F0-6752-D1B2-8471EA320494}"/>
          </ac:spMkLst>
        </pc:spChg>
        <pc:spChg chg="add">
          <ac:chgData name="Hafsa Tabbsum" userId="1129fe9c-34a1-4a15-bda1-800b6ccf1c3b" providerId="ADAL" clId="{CA1D540E-C292-4387-98BF-58C3553428A0}" dt="2025-05-11T04:35:25.137" v="4500" actId="26606"/>
          <ac:spMkLst>
            <pc:docMk/>
            <pc:sldMk cId="461587713" sldId="265"/>
            <ac:spMk id="10" creationId="{4F571EA7-BDC6-4E6F-A47A-B5D39E5E70CF}"/>
          </ac:spMkLst>
        </pc:spChg>
        <pc:spChg chg="add">
          <ac:chgData name="Hafsa Tabbsum" userId="1129fe9c-34a1-4a15-bda1-800b6ccf1c3b" providerId="ADAL" clId="{CA1D540E-C292-4387-98BF-58C3553428A0}" dt="2025-05-11T04:35:25.137" v="4500" actId="26606"/>
          <ac:spMkLst>
            <pc:docMk/>
            <pc:sldMk cId="461587713" sldId="265"/>
            <ac:spMk id="12" creationId="{526152D8-615F-4A5A-886D-E14B136CD0D4}"/>
          </ac:spMkLst>
        </pc:spChg>
        <pc:spChg chg="del">
          <ac:chgData name="Hafsa Tabbsum" userId="1129fe9c-34a1-4a15-bda1-800b6ccf1c3b" providerId="ADAL" clId="{CA1D540E-C292-4387-98BF-58C3553428A0}" dt="2025-05-10T20:17:55.917" v="117"/>
          <ac:spMkLst>
            <pc:docMk/>
            <pc:sldMk cId="461587713" sldId="265"/>
            <ac:spMk id="26" creationId="{DB66C9CD-6BF4-44CA-8078-0BB819080761}"/>
          </ac:spMkLst>
        </pc:spChg>
        <pc:picChg chg="mod ord">
          <ac:chgData name="Hafsa Tabbsum" userId="1129fe9c-34a1-4a15-bda1-800b6ccf1c3b" providerId="ADAL" clId="{CA1D540E-C292-4387-98BF-58C3553428A0}" dt="2025-05-11T04:35:25.137" v="4500" actId="26606"/>
          <ac:picMkLst>
            <pc:docMk/>
            <pc:sldMk cId="461587713" sldId="265"/>
            <ac:picMk id="5" creationId="{E2AAED94-5054-A799-C02A-8DEB65B5EF91}"/>
          </ac:picMkLst>
        </pc:picChg>
        <pc:cxnChg chg="del">
          <ac:chgData name="Hafsa Tabbsum" userId="1129fe9c-34a1-4a15-bda1-800b6ccf1c3b" providerId="ADAL" clId="{CA1D540E-C292-4387-98BF-58C3553428A0}" dt="2025-05-10T20:17:55.917" v="117"/>
          <ac:cxnSpMkLst>
            <pc:docMk/>
            <pc:sldMk cId="461587713" sldId="265"/>
            <ac:cxnSpMk id="27" creationId="{77C6DF49-CBE3-4038-AC78-35DE4FD7CE8E}"/>
          </ac:cxnSpMkLst>
        </pc:cxnChg>
      </pc:sldChg>
      <pc:sldChg chg="addSp delSp modSp del mod setBg delDesignElem">
        <pc:chgData name="Hafsa Tabbsum" userId="1129fe9c-34a1-4a15-bda1-800b6ccf1c3b" providerId="ADAL" clId="{CA1D540E-C292-4387-98BF-58C3553428A0}" dt="2025-05-11T04:42:53.694" v="5147" actId="2696"/>
        <pc:sldMkLst>
          <pc:docMk/>
          <pc:sldMk cId="3443653594" sldId="266"/>
        </pc:sldMkLst>
        <pc:spChg chg="mod">
          <ac:chgData name="Hafsa Tabbsum" userId="1129fe9c-34a1-4a15-bda1-800b6ccf1c3b" providerId="ADAL" clId="{CA1D540E-C292-4387-98BF-58C3553428A0}" dt="2025-05-11T04:42:35.408" v="5146" actId="26606"/>
          <ac:spMkLst>
            <pc:docMk/>
            <pc:sldMk cId="3443653594" sldId="266"/>
            <ac:spMk id="2" creationId="{BA3A3294-B425-3D7B-3BA1-779B8E79BE1D}"/>
          </ac:spMkLst>
        </pc:spChg>
        <pc:spChg chg="add">
          <ac:chgData name="Hafsa Tabbsum" userId="1129fe9c-34a1-4a15-bda1-800b6ccf1c3b" providerId="ADAL" clId="{CA1D540E-C292-4387-98BF-58C3553428A0}" dt="2025-05-11T04:42:35.408" v="5146" actId="26606"/>
          <ac:spMkLst>
            <pc:docMk/>
            <pc:sldMk cId="3443653594" sldId="266"/>
            <ac:spMk id="20" creationId="{909FE742-1A27-4AEF-B5F0-F8C383EAB1D7}"/>
          </ac:spMkLst>
        </pc:spChg>
        <pc:spChg chg="del">
          <ac:chgData name="Hafsa Tabbsum" userId="1129fe9c-34a1-4a15-bda1-800b6ccf1c3b" providerId="ADAL" clId="{CA1D540E-C292-4387-98BF-58C3553428A0}" dt="2025-05-10T20:17:55.917" v="117"/>
          <ac:spMkLst>
            <pc:docMk/>
            <pc:sldMk cId="3443653594" sldId="266"/>
            <ac:spMk id="23" creationId="{DB66C9CD-6BF4-44CA-8078-0BB819080761}"/>
          </ac:spMkLst>
        </pc:spChg>
        <pc:graphicFrameChg chg="mod modGraphic">
          <ac:chgData name="Hafsa Tabbsum" userId="1129fe9c-34a1-4a15-bda1-800b6ccf1c3b" providerId="ADAL" clId="{CA1D540E-C292-4387-98BF-58C3553428A0}" dt="2025-05-11T04:42:35.408" v="5146" actId="26606"/>
          <ac:graphicFrameMkLst>
            <pc:docMk/>
            <pc:sldMk cId="3443653594" sldId="266"/>
            <ac:graphicFrameMk id="18" creationId="{CFE87815-F2CF-407A-DCBE-386F36272FC9}"/>
          </ac:graphicFrameMkLst>
        </pc:graphicFrameChg>
        <pc:picChg chg="mod ord">
          <ac:chgData name="Hafsa Tabbsum" userId="1129fe9c-34a1-4a15-bda1-800b6ccf1c3b" providerId="ADAL" clId="{CA1D540E-C292-4387-98BF-58C3553428A0}" dt="2025-05-11T04:42:35.408" v="5146" actId="26606"/>
          <ac:picMkLst>
            <pc:docMk/>
            <pc:sldMk cId="3443653594" sldId="266"/>
            <ac:picMk id="14" creationId="{40955F82-274B-36E4-0834-B6D19573AD28}"/>
          </ac:picMkLst>
        </pc:picChg>
        <pc:cxnChg chg="del">
          <ac:chgData name="Hafsa Tabbsum" userId="1129fe9c-34a1-4a15-bda1-800b6ccf1c3b" providerId="ADAL" clId="{CA1D540E-C292-4387-98BF-58C3553428A0}" dt="2025-05-10T20:17:55.917" v="117"/>
          <ac:cxnSpMkLst>
            <pc:docMk/>
            <pc:sldMk cId="3443653594" sldId="266"/>
            <ac:cxnSpMk id="25" creationId="{77C6DF49-CBE3-4038-AC78-35DE4FD7CE8E}"/>
          </ac:cxnSpMkLst>
        </pc:cxnChg>
      </pc:sldChg>
      <pc:sldChg chg="addSp delSp modSp mod setBg setClrOvrMap delDesignElem">
        <pc:chgData name="Hafsa Tabbsum" userId="1129fe9c-34a1-4a15-bda1-800b6ccf1c3b" providerId="ADAL" clId="{CA1D540E-C292-4387-98BF-58C3553428A0}" dt="2025-05-11T04:56:05.248" v="5651" actId="313"/>
        <pc:sldMkLst>
          <pc:docMk/>
          <pc:sldMk cId="3243037133" sldId="267"/>
        </pc:sldMkLst>
        <pc:spChg chg="mod ord">
          <ac:chgData name="Hafsa Tabbsum" userId="1129fe9c-34a1-4a15-bda1-800b6ccf1c3b" providerId="ADAL" clId="{CA1D540E-C292-4387-98BF-58C3553428A0}" dt="2025-05-11T04:56:05.248" v="5651" actId="313"/>
          <ac:spMkLst>
            <pc:docMk/>
            <pc:sldMk cId="3243037133" sldId="267"/>
            <ac:spMk id="2" creationId="{4D59AB57-DED3-9A64-AE96-68582B3ABF39}"/>
          </ac:spMkLst>
        </pc:spChg>
        <pc:spChg chg="add del">
          <ac:chgData name="Hafsa Tabbsum" userId="1129fe9c-34a1-4a15-bda1-800b6ccf1c3b" providerId="ADAL" clId="{CA1D540E-C292-4387-98BF-58C3553428A0}" dt="2025-05-11T02:25:48.480" v="1382" actId="26606"/>
          <ac:spMkLst>
            <pc:docMk/>
            <pc:sldMk cId="3243037133" sldId="267"/>
            <ac:spMk id="8" creationId="{DE4D62F9-188E-4530-84C2-24BDEE4BEB82}"/>
          </ac:spMkLst>
        </pc:spChg>
        <pc:spChg chg="add del">
          <ac:chgData name="Hafsa Tabbsum" userId="1129fe9c-34a1-4a15-bda1-800b6ccf1c3b" providerId="ADAL" clId="{CA1D540E-C292-4387-98BF-58C3553428A0}" dt="2025-05-11T02:25:48.480" v="1382" actId="26606"/>
          <ac:spMkLst>
            <pc:docMk/>
            <pc:sldMk cId="3243037133" sldId="267"/>
            <ac:spMk id="13" creationId="{4AC0CD9D-7610-4620-93B4-798CCD9AB581}"/>
          </ac:spMkLst>
        </pc:spChg>
        <pc:spChg chg="del">
          <ac:chgData name="Hafsa Tabbsum" userId="1129fe9c-34a1-4a15-bda1-800b6ccf1c3b" providerId="ADAL" clId="{CA1D540E-C292-4387-98BF-58C3553428A0}" dt="2025-05-10T20:17:55.917" v="117"/>
          <ac:spMkLst>
            <pc:docMk/>
            <pc:sldMk cId="3243037133" sldId="267"/>
            <ac:spMk id="18" creationId="{1AEB7F98-32EC-40D3-89EE-C8433023163A}"/>
          </ac:spMkLst>
        </pc:spChg>
        <pc:spChg chg="del">
          <ac:chgData name="Hafsa Tabbsum" userId="1129fe9c-34a1-4a15-bda1-800b6ccf1c3b" providerId="ADAL" clId="{CA1D540E-C292-4387-98BF-58C3553428A0}" dt="2025-05-11T02:25:34.341" v="1377" actId="931"/>
          <ac:spMkLst>
            <pc:docMk/>
            <pc:sldMk cId="3243037133" sldId="267"/>
            <ac:spMk id="20" creationId="{7EF3B626-E08F-7CA9-C26E-F927186A0F63}"/>
          </ac:spMkLst>
        </pc:spChg>
        <pc:spChg chg="add del">
          <ac:chgData name="Hafsa Tabbsum" userId="1129fe9c-34a1-4a15-bda1-800b6ccf1c3b" providerId="ADAL" clId="{CA1D540E-C292-4387-98BF-58C3553428A0}" dt="2025-05-11T02:25:48.480" v="1382" actId="26606"/>
          <ac:spMkLst>
            <pc:docMk/>
            <pc:sldMk cId="3243037133" sldId="267"/>
            <ac:spMk id="21" creationId="{D27CF008-4B18-436D-B2D5-C1346C12438E}"/>
          </ac:spMkLst>
        </pc:spChg>
        <pc:spChg chg="add del">
          <ac:chgData name="Hafsa Tabbsum" userId="1129fe9c-34a1-4a15-bda1-800b6ccf1c3b" providerId="ADAL" clId="{CA1D540E-C292-4387-98BF-58C3553428A0}" dt="2025-05-11T02:25:48.480" v="1382" actId="26606"/>
          <ac:spMkLst>
            <pc:docMk/>
            <pc:sldMk cId="3243037133" sldId="267"/>
            <ac:spMk id="23" creationId="{CE22DAD8-5F67-4B73-ADA9-06EF381F7AD6}"/>
          </ac:spMkLst>
        </pc:spChg>
        <pc:spChg chg="add del">
          <ac:chgData name="Hafsa Tabbsum" userId="1129fe9c-34a1-4a15-bda1-800b6ccf1c3b" providerId="ADAL" clId="{CA1D540E-C292-4387-98BF-58C3553428A0}" dt="2025-05-11T02:25:48.480" v="1382" actId="26606"/>
          <ac:spMkLst>
            <pc:docMk/>
            <pc:sldMk cId="3243037133" sldId="267"/>
            <ac:spMk id="25" creationId="{E4F17063-EDA4-417B-946F-BA357F3B390D}"/>
          </ac:spMkLst>
        </pc:spChg>
        <pc:spChg chg="add del">
          <ac:chgData name="Hafsa Tabbsum" userId="1129fe9c-34a1-4a15-bda1-800b6ccf1c3b" providerId="ADAL" clId="{CA1D540E-C292-4387-98BF-58C3553428A0}" dt="2025-05-11T02:25:48.480" v="1382" actId="26606"/>
          <ac:spMkLst>
            <pc:docMk/>
            <pc:sldMk cId="3243037133" sldId="267"/>
            <ac:spMk id="27" creationId="{D36F3EEA-55D4-4677-80E7-92D00B8F343B}"/>
          </ac:spMkLst>
        </pc:spChg>
        <pc:spChg chg="add del">
          <ac:chgData name="Hafsa Tabbsum" userId="1129fe9c-34a1-4a15-bda1-800b6ccf1c3b" providerId="ADAL" clId="{CA1D540E-C292-4387-98BF-58C3553428A0}" dt="2025-05-11T02:25:53.890" v="1384" actId="26606"/>
          <ac:spMkLst>
            <pc:docMk/>
            <pc:sldMk cId="3243037133" sldId="267"/>
            <ac:spMk id="31" creationId="{65D6C32A-B9DB-733B-8946-03A71A27F6A0}"/>
          </ac:spMkLst>
        </pc:spChg>
        <pc:spChg chg="add del">
          <ac:chgData name="Hafsa Tabbsum" userId="1129fe9c-34a1-4a15-bda1-800b6ccf1c3b" providerId="ADAL" clId="{CA1D540E-C292-4387-98BF-58C3553428A0}" dt="2025-05-11T02:25:53.890" v="1384" actId="26606"/>
          <ac:spMkLst>
            <pc:docMk/>
            <pc:sldMk cId="3243037133" sldId="267"/>
            <ac:spMk id="34" creationId="{5F3FC718-FDE3-4EF7-921E-A5F374EAF824}"/>
          </ac:spMkLst>
        </pc:spChg>
        <pc:spChg chg="add del">
          <ac:chgData name="Hafsa Tabbsum" userId="1129fe9c-34a1-4a15-bda1-800b6ccf1c3b" providerId="ADAL" clId="{CA1D540E-C292-4387-98BF-58C3553428A0}" dt="2025-05-11T02:25:53.890" v="1384" actId="26606"/>
          <ac:spMkLst>
            <pc:docMk/>
            <pc:sldMk cId="3243037133" sldId="267"/>
            <ac:spMk id="36" creationId="{FAA0F719-3DC8-4F08-AD8F-5A845658CB9D}"/>
          </ac:spMkLst>
        </pc:spChg>
        <pc:spChg chg="add del">
          <ac:chgData name="Hafsa Tabbsum" userId="1129fe9c-34a1-4a15-bda1-800b6ccf1c3b" providerId="ADAL" clId="{CA1D540E-C292-4387-98BF-58C3553428A0}" dt="2025-05-11T02:25:53.890" v="1384" actId="26606"/>
          <ac:spMkLst>
            <pc:docMk/>
            <pc:sldMk cId="3243037133" sldId="267"/>
            <ac:spMk id="38" creationId="{7DCB61BE-FA0F-4EFB-BE0E-268BAD8E30D6}"/>
          </ac:spMkLst>
        </pc:spChg>
        <pc:spChg chg="add del">
          <ac:chgData name="Hafsa Tabbsum" userId="1129fe9c-34a1-4a15-bda1-800b6ccf1c3b" providerId="ADAL" clId="{CA1D540E-C292-4387-98BF-58C3553428A0}" dt="2025-05-11T02:25:53.890" v="1384" actId="26606"/>
          <ac:spMkLst>
            <pc:docMk/>
            <pc:sldMk cId="3243037133" sldId="267"/>
            <ac:spMk id="40" creationId="{A4B31EAA-7423-46F7-9B90-4AB2B09C35C4}"/>
          </ac:spMkLst>
        </pc:spChg>
        <pc:spChg chg="add del">
          <ac:chgData name="Hafsa Tabbsum" userId="1129fe9c-34a1-4a15-bda1-800b6ccf1c3b" providerId="ADAL" clId="{CA1D540E-C292-4387-98BF-58C3553428A0}" dt="2025-05-11T02:26:00.058" v="1388" actId="26606"/>
          <ac:spMkLst>
            <pc:docMk/>
            <pc:sldMk cId="3243037133" sldId="267"/>
            <ac:spMk id="49" creationId="{4AC0CD9D-7610-4620-93B4-798CCD9AB581}"/>
          </ac:spMkLst>
        </pc:spChg>
        <pc:spChg chg="add del">
          <ac:chgData name="Hafsa Tabbsum" userId="1129fe9c-34a1-4a15-bda1-800b6ccf1c3b" providerId="ADAL" clId="{CA1D540E-C292-4387-98BF-58C3553428A0}" dt="2025-05-11T02:26:00.058" v="1388" actId="26606"/>
          <ac:spMkLst>
            <pc:docMk/>
            <pc:sldMk cId="3243037133" sldId="267"/>
            <ac:spMk id="55" creationId="{DE4D62F9-188E-4530-84C2-24BDEE4BEB82}"/>
          </ac:spMkLst>
        </pc:spChg>
        <pc:spChg chg="add del">
          <ac:chgData name="Hafsa Tabbsum" userId="1129fe9c-34a1-4a15-bda1-800b6ccf1c3b" providerId="ADAL" clId="{CA1D540E-C292-4387-98BF-58C3553428A0}" dt="2025-05-11T02:26:00.058" v="1388" actId="26606"/>
          <ac:spMkLst>
            <pc:docMk/>
            <pc:sldMk cId="3243037133" sldId="267"/>
            <ac:spMk id="57" creationId="{757B325C-3E35-45CF-9D07-3BCB281F3B9C}"/>
          </ac:spMkLst>
        </pc:spChg>
        <pc:spChg chg="add del">
          <ac:chgData name="Hafsa Tabbsum" userId="1129fe9c-34a1-4a15-bda1-800b6ccf1c3b" providerId="ADAL" clId="{CA1D540E-C292-4387-98BF-58C3553428A0}" dt="2025-05-11T02:26:00.058" v="1388" actId="26606"/>
          <ac:spMkLst>
            <pc:docMk/>
            <pc:sldMk cId="3243037133" sldId="267"/>
            <ac:spMk id="59" creationId="{C24BEC42-AFF3-40D1-93A2-A27A42E1E23C}"/>
          </ac:spMkLst>
        </pc:spChg>
        <pc:spChg chg="add del">
          <ac:chgData name="Hafsa Tabbsum" userId="1129fe9c-34a1-4a15-bda1-800b6ccf1c3b" providerId="ADAL" clId="{CA1D540E-C292-4387-98BF-58C3553428A0}" dt="2025-05-11T02:26:00.058" v="1388" actId="26606"/>
          <ac:spMkLst>
            <pc:docMk/>
            <pc:sldMk cId="3243037133" sldId="267"/>
            <ac:spMk id="61" creationId="{608F427C-1EC9-4280-9367-F2B3AA063E82}"/>
          </ac:spMkLst>
        </pc:spChg>
        <pc:spChg chg="add del">
          <ac:chgData name="Hafsa Tabbsum" userId="1129fe9c-34a1-4a15-bda1-800b6ccf1c3b" providerId="ADAL" clId="{CA1D540E-C292-4387-98BF-58C3553428A0}" dt="2025-05-11T02:26:00.058" v="1388" actId="26606"/>
          <ac:spMkLst>
            <pc:docMk/>
            <pc:sldMk cId="3243037133" sldId="267"/>
            <ac:spMk id="63" creationId="{F98810A7-E114-447A-A7D6-69B27CFB5650}"/>
          </ac:spMkLst>
        </pc:spChg>
        <pc:spChg chg="add del">
          <ac:chgData name="Hafsa Tabbsum" userId="1129fe9c-34a1-4a15-bda1-800b6ccf1c3b" providerId="ADAL" clId="{CA1D540E-C292-4387-98BF-58C3553428A0}" dt="2025-05-11T02:26:00.030" v="1387" actId="26606"/>
          <ac:spMkLst>
            <pc:docMk/>
            <pc:sldMk cId="3243037133" sldId="267"/>
            <ac:spMk id="72" creationId="{4AC0CD9D-7610-4620-93B4-798CCD9AB581}"/>
          </ac:spMkLst>
        </pc:spChg>
        <pc:spChg chg="add del">
          <ac:chgData name="Hafsa Tabbsum" userId="1129fe9c-34a1-4a15-bda1-800b6ccf1c3b" providerId="ADAL" clId="{CA1D540E-C292-4387-98BF-58C3553428A0}" dt="2025-05-11T02:26:00.030" v="1387" actId="26606"/>
          <ac:spMkLst>
            <pc:docMk/>
            <pc:sldMk cId="3243037133" sldId="267"/>
            <ac:spMk id="78" creationId="{DE4D62F9-188E-4530-84C2-24BDEE4BEB82}"/>
          </ac:spMkLst>
        </pc:spChg>
        <pc:spChg chg="add del">
          <ac:chgData name="Hafsa Tabbsum" userId="1129fe9c-34a1-4a15-bda1-800b6ccf1c3b" providerId="ADAL" clId="{CA1D540E-C292-4387-98BF-58C3553428A0}" dt="2025-05-11T02:26:00.030" v="1387" actId="26606"/>
          <ac:spMkLst>
            <pc:docMk/>
            <pc:sldMk cId="3243037133" sldId="267"/>
            <ac:spMk id="80" creationId="{D27CF008-4B18-436D-B2D5-C1346C12438E}"/>
          </ac:spMkLst>
        </pc:spChg>
        <pc:spChg chg="add del">
          <ac:chgData name="Hafsa Tabbsum" userId="1129fe9c-34a1-4a15-bda1-800b6ccf1c3b" providerId="ADAL" clId="{CA1D540E-C292-4387-98BF-58C3553428A0}" dt="2025-05-11T02:26:00.030" v="1387" actId="26606"/>
          <ac:spMkLst>
            <pc:docMk/>
            <pc:sldMk cId="3243037133" sldId="267"/>
            <ac:spMk id="82" creationId="{CE22DAD8-5F67-4B73-ADA9-06EF381F7AD6}"/>
          </ac:spMkLst>
        </pc:spChg>
        <pc:spChg chg="add del">
          <ac:chgData name="Hafsa Tabbsum" userId="1129fe9c-34a1-4a15-bda1-800b6ccf1c3b" providerId="ADAL" clId="{CA1D540E-C292-4387-98BF-58C3553428A0}" dt="2025-05-11T02:26:00.030" v="1387" actId="26606"/>
          <ac:spMkLst>
            <pc:docMk/>
            <pc:sldMk cId="3243037133" sldId="267"/>
            <ac:spMk id="84" creationId="{E4F17063-EDA4-417B-946F-BA357F3B390D}"/>
          </ac:spMkLst>
        </pc:spChg>
        <pc:spChg chg="add del">
          <ac:chgData name="Hafsa Tabbsum" userId="1129fe9c-34a1-4a15-bda1-800b6ccf1c3b" providerId="ADAL" clId="{CA1D540E-C292-4387-98BF-58C3553428A0}" dt="2025-05-11T02:26:00.030" v="1387" actId="26606"/>
          <ac:spMkLst>
            <pc:docMk/>
            <pc:sldMk cId="3243037133" sldId="267"/>
            <ac:spMk id="86" creationId="{D36F3EEA-55D4-4677-80E7-92D00B8F343B}"/>
          </ac:spMkLst>
        </pc:spChg>
        <pc:spChg chg="add">
          <ac:chgData name="Hafsa Tabbsum" userId="1129fe9c-34a1-4a15-bda1-800b6ccf1c3b" providerId="ADAL" clId="{CA1D540E-C292-4387-98BF-58C3553428A0}" dt="2025-05-11T02:26:00.058" v="1388" actId="26606"/>
          <ac:spMkLst>
            <pc:docMk/>
            <pc:sldMk cId="3243037133" sldId="267"/>
            <ac:spMk id="90" creationId="{4AC0CD9D-7610-4620-93B4-798CCD9AB581}"/>
          </ac:spMkLst>
        </pc:spChg>
        <pc:spChg chg="add">
          <ac:chgData name="Hafsa Tabbsum" userId="1129fe9c-34a1-4a15-bda1-800b6ccf1c3b" providerId="ADAL" clId="{CA1D540E-C292-4387-98BF-58C3553428A0}" dt="2025-05-11T02:26:00.058" v="1388" actId="26606"/>
          <ac:spMkLst>
            <pc:docMk/>
            <pc:sldMk cId="3243037133" sldId="267"/>
            <ac:spMk id="93" creationId="{DE4D62F9-188E-4530-84C2-24BDEE4BEB82}"/>
          </ac:spMkLst>
        </pc:spChg>
        <pc:spChg chg="add">
          <ac:chgData name="Hafsa Tabbsum" userId="1129fe9c-34a1-4a15-bda1-800b6ccf1c3b" providerId="ADAL" clId="{CA1D540E-C292-4387-98BF-58C3553428A0}" dt="2025-05-11T02:26:00.058" v="1388" actId="26606"/>
          <ac:spMkLst>
            <pc:docMk/>
            <pc:sldMk cId="3243037133" sldId="267"/>
            <ac:spMk id="94" creationId="{757B325C-3E35-45CF-9D07-3BCB281F3B9C}"/>
          </ac:spMkLst>
        </pc:spChg>
        <pc:spChg chg="add">
          <ac:chgData name="Hafsa Tabbsum" userId="1129fe9c-34a1-4a15-bda1-800b6ccf1c3b" providerId="ADAL" clId="{CA1D540E-C292-4387-98BF-58C3553428A0}" dt="2025-05-11T02:26:00.058" v="1388" actId="26606"/>
          <ac:spMkLst>
            <pc:docMk/>
            <pc:sldMk cId="3243037133" sldId="267"/>
            <ac:spMk id="95" creationId="{C24BEC42-AFF3-40D1-93A2-A27A42E1E23C}"/>
          </ac:spMkLst>
        </pc:spChg>
        <pc:spChg chg="add">
          <ac:chgData name="Hafsa Tabbsum" userId="1129fe9c-34a1-4a15-bda1-800b6ccf1c3b" providerId="ADAL" clId="{CA1D540E-C292-4387-98BF-58C3553428A0}" dt="2025-05-11T02:26:00.058" v="1388" actId="26606"/>
          <ac:spMkLst>
            <pc:docMk/>
            <pc:sldMk cId="3243037133" sldId="267"/>
            <ac:spMk id="96" creationId="{608F427C-1EC9-4280-9367-F2B3AA063E82}"/>
          </ac:spMkLst>
        </pc:spChg>
        <pc:spChg chg="add">
          <ac:chgData name="Hafsa Tabbsum" userId="1129fe9c-34a1-4a15-bda1-800b6ccf1c3b" providerId="ADAL" clId="{CA1D540E-C292-4387-98BF-58C3553428A0}" dt="2025-05-11T02:26:00.058" v="1388" actId="26606"/>
          <ac:spMkLst>
            <pc:docMk/>
            <pc:sldMk cId="3243037133" sldId="267"/>
            <ac:spMk id="97" creationId="{F98810A7-E114-447A-A7D6-69B27CFB5650}"/>
          </ac:spMkLst>
        </pc:spChg>
        <pc:picChg chg="add mod ord">
          <ac:chgData name="Hafsa Tabbsum" userId="1129fe9c-34a1-4a15-bda1-800b6ccf1c3b" providerId="ADAL" clId="{CA1D540E-C292-4387-98BF-58C3553428A0}" dt="2025-05-11T02:26:17.708" v="1392" actId="14100"/>
          <ac:picMkLst>
            <pc:docMk/>
            <pc:sldMk cId="3243037133" sldId="267"/>
            <ac:picMk id="4" creationId="{CEB837D6-49C3-AEF9-9F71-F852822FC495}"/>
          </ac:picMkLst>
        </pc:picChg>
        <pc:picChg chg="del">
          <ac:chgData name="Hafsa Tabbsum" userId="1129fe9c-34a1-4a15-bda1-800b6ccf1c3b" providerId="ADAL" clId="{CA1D540E-C292-4387-98BF-58C3553428A0}" dt="2025-05-11T02:23:24.248" v="1260" actId="21"/>
          <ac:picMkLst>
            <pc:docMk/>
            <pc:sldMk cId="3243037133" sldId="267"/>
            <ac:picMk id="5" creationId="{11E1254A-B1F6-AC90-05DC-A7A6857FD71E}"/>
          </ac:picMkLst>
        </pc:picChg>
        <pc:picChg chg="add del">
          <ac:chgData name="Hafsa Tabbsum" userId="1129fe9c-34a1-4a15-bda1-800b6ccf1c3b" providerId="ADAL" clId="{CA1D540E-C292-4387-98BF-58C3553428A0}" dt="2025-05-11T02:25:48.480" v="1382" actId="26606"/>
          <ac:picMkLst>
            <pc:docMk/>
            <pc:sldMk cId="3243037133" sldId="267"/>
            <ac:picMk id="6" creationId="{7C268552-D473-46ED-B1B8-422042C4DEF1}"/>
          </ac:picMkLst>
        </pc:picChg>
        <pc:picChg chg="del">
          <ac:chgData name="Hafsa Tabbsum" userId="1129fe9c-34a1-4a15-bda1-800b6ccf1c3b" providerId="ADAL" clId="{CA1D540E-C292-4387-98BF-58C3553428A0}" dt="2025-05-11T02:23:21.658" v="1259" actId="21"/>
          <ac:picMkLst>
            <pc:docMk/>
            <pc:sldMk cId="3243037133" sldId="267"/>
            <ac:picMk id="7" creationId="{2AA48D54-48B0-CCB2-980A-3D0B13A722EE}"/>
          </ac:picMkLst>
        </pc:picChg>
        <pc:picChg chg="add del">
          <ac:chgData name="Hafsa Tabbsum" userId="1129fe9c-34a1-4a15-bda1-800b6ccf1c3b" providerId="ADAL" clId="{CA1D540E-C292-4387-98BF-58C3553428A0}" dt="2025-05-11T02:25:48.480" v="1382" actId="26606"/>
          <ac:picMkLst>
            <pc:docMk/>
            <pc:sldMk cId="3243037133" sldId="267"/>
            <ac:picMk id="9" creationId="{41B68C77-138E-4BF7-A276-BD0C78A4219F}"/>
          </ac:picMkLst>
        </pc:picChg>
        <pc:picChg chg="add del">
          <ac:chgData name="Hafsa Tabbsum" userId="1129fe9c-34a1-4a15-bda1-800b6ccf1c3b" providerId="ADAL" clId="{CA1D540E-C292-4387-98BF-58C3553428A0}" dt="2025-05-11T02:25:48.480" v="1382" actId="26606"/>
          <ac:picMkLst>
            <pc:docMk/>
            <pc:sldMk cId="3243037133" sldId="267"/>
            <ac:picMk id="15" creationId="{B9238B3E-24AA-439A-B527-6C5DF6D72145}"/>
          </ac:picMkLst>
        </pc:picChg>
        <pc:picChg chg="add del">
          <ac:chgData name="Hafsa Tabbsum" userId="1129fe9c-34a1-4a15-bda1-800b6ccf1c3b" providerId="ADAL" clId="{CA1D540E-C292-4387-98BF-58C3553428A0}" dt="2025-05-11T02:25:48.480" v="1382" actId="26606"/>
          <ac:picMkLst>
            <pc:docMk/>
            <pc:sldMk cId="3243037133" sldId="267"/>
            <ac:picMk id="17" creationId="{69F01145-BEA3-4CBF-AA21-10077B948CA8}"/>
          </ac:picMkLst>
        </pc:picChg>
        <pc:picChg chg="add del">
          <ac:chgData name="Hafsa Tabbsum" userId="1129fe9c-34a1-4a15-bda1-800b6ccf1c3b" providerId="ADAL" clId="{CA1D540E-C292-4387-98BF-58C3553428A0}" dt="2025-05-11T02:26:00.058" v="1388" actId="26606"/>
          <ac:picMkLst>
            <pc:docMk/>
            <pc:sldMk cId="3243037133" sldId="267"/>
            <ac:picMk id="45" creationId="{41B68C77-138E-4BF7-A276-BD0C78A4219F}"/>
          </ac:picMkLst>
        </pc:picChg>
        <pc:picChg chg="add del">
          <ac:chgData name="Hafsa Tabbsum" userId="1129fe9c-34a1-4a15-bda1-800b6ccf1c3b" providerId="ADAL" clId="{CA1D540E-C292-4387-98BF-58C3553428A0}" dt="2025-05-11T02:26:00.058" v="1388" actId="26606"/>
          <ac:picMkLst>
            <pc:docMk/>
            <pc:sldMk cId="3243037133" sldId="267"/>
            <ac:picMk id="47" creationId="{7C268552-D473-46ED-B1B8-422042C4DEF1}"/>
          </ac:picMkLst>
        </pc:picChg>
        <pc:picChg chg="add del">
          <ac:chgData name="Hafsa Tabbsum" userId="1129fe9c-34a1-4a15-bda1-800b6ccf1c3b" providerId="ADAL" clId="{CA1D540E-C292-4387-98BF-58C3553428A0}" dt="2025-05-11T02:26:00.058" v="1388" actId="26606"/>
          <ac:picMkLst>
            <pc:docMk/>
            <pc:sldMk cId="3243037133" sldId="267"/>
            <ac:picMk id="51" creationId="{B9238B3E-24AA-439A-B527-6C5DF6D72145}"/>
          </ac:picMkLst>
        </pc:picChg>
        <pc:picChg chg="add del">
          <ac:chgData name="Hafsa Tabbsum" userId="1129fe9c-34a1-4a15-bda1-800b6ccf1c3b" providerId="ADAL" clId="{CA1D540E-C292-4387-98BF-58C3553428A0}" dt="2025-05-11T02:26:00.058" v="1388" actId="26606"/>
          <ac:picMkLst>
            <pc:docMk/>
            <pc:sldMk cId="3243037133" sldId="267"/>
            <ac:picMk id="53" creationId="{69F01145-BEA3-4CBF-AA21-10077B948CA8}"/>
          </ac:picMkLst>
        </pc:picChg>
        <pc:picChg chg="add del">
          <ac:chgData name="Hafsa Tabbsum" userId="1129fe9c-34a1-4a15-bda1-800b6ccf1c3b" providerId="ADAL" clId="{CA1D540E-C292-4387-98BF-58C3553428A0}" dt="2025-05-11T02:26:00.030" v="1387" actId="26606"/>
          <ac:picMkLst>
            <pc:docMk/>
            <pc:sldMk cId="3243037133" sldId="267"/>
            <ac:picMk id="68" creationId="{41B68C77-138E-4BF7-A276-BD0C78A4219F}"/>
          </ac:picMkLst>
        </pc:picChg>
        <pc:picChg chg="add del">
          <ac:chgData name="Hafsa Tabbsum" userId="1129fe9c-34a1-4a15-bda1-800b6ccf1c3b" providerId="ADAL" clId="{CA1D540E-C292-4387-98BF-58C3553428A0}" dt="2025-05-11T02:26:00.030" v="1387" actId="26606"/>
          <ac:picMkLst>
            <pc:docMk/>
            <pc:sldMk cId="3243037133" sldId="267"/>
            <ac:picMk id="70" creationId="{7C268552-D473-46ED-B1B8-422042C4DEF1}"/>
          </ac:picMkLst>
        </pc:picChg>
        <pc:picChg chg="add del">
          <ac:chgData name="Hafsa Tabbsum" userId="1129fe9c-34a1-4a15-bda1-800b6ccf1c3b" providerId="ADAL" clId="{CA1D540E-C292-4387-98BF-58C3553428A0}" dt="2025-05-11T02:26:00.030" v="1387" actId="26606"/>
          <ac:picMkLst>
            <pc:docMk/>
            <pc:sldMk cId="3243037133" sldId="267"/>
            <ac:picMk id="74" creationId="{B9238B3E-24AA-439A-B527-6C5DF6D72145}"/>
          </ac:picMkLst>
        </pc:picChg>
        <pc:picChg chg="add del">
          <ac:chgData name="Hafsa Tabbsum" userId="1129fe9c-34a1-4a15-bda1-800b6ccf1c3b" providerId="ADAL" clId="{CA1D540E-C292-4387-98BF-58C3553428A0}" dt="2025-05-11T02:26:00.030" v="1387" actId="26606"/>
          <ac:picMkLst>
            <pc:docMk/>
            <pc:sldMk cId="3243037133" sldId="267"/>
            <ac:picMk id="76" creationId="{69F01145-BEA3-4CBF-AA21-10077B948CA8}"/>
          </ac:picMkLst>
        </pc:picChg>
        <pc:picChg chg="add">
          <ac:chgData name="Hafsa Tabbsum" userId="1129fe9c-34a1-4a15-bda1-800b6ccf1c3b" providerId="ADAL" clId="{CA1D540E-C292-4387-98BF-58C3553428A0}" dt="2025-05-11T02:26:00.058" v="1388" actId="26606"/>
          <ac:picMkLst>
            <pc:docMk/>
            <pc:sldMk cId="3243037133" sldId="267"/>
            <ac:picMk id="88" creationId="{41B68C77-138E-4BF7-A276-BD0C78A4219F}"/>
          </ac:picMkLst>
        </pc:picChg>
        <pc:picChg chg="add">
          <ac:chgData name="Hafsa Tabbsum" userId="1129fe9c-34a1-4a15-bda1-800b6ccf1c3b" providerId="ADAL" clId="{CA1D540E-C292-4387-98BF-58C3553428A0}" dt="2025-05-11T02:26:00.058" v="1388" actId="26606"/>
          <ac:picMkLst>
            <pc:docMk/>
            <pc:sldMk cId="3243037133" sldId="267"/>
            <ac:picMk id="89" creationId="{7C268552-D473-46ED-B1B8-422042C4DEF1}"/>
          </ac:picMkLst>
        </pc:picChg>
        <pc:picChg chg="add">
          <ac:chgData name="Hafsa Tabbsum" userId="1129fe9c-34a1-4a15-bda1-800b6ccf1c3b" providerId="ADAL" clId="{CA1D540E-C292-4387-98BF-58C3553428A0}" dt="2025-05-11T02:26:00.058" v="1388" actId="26606"/>
          <ac:picMkLst>
            <pc:docMk/>
            <pc:sldMk cId="3243037133" sldId="267"/>
            <ac:picMk id="91" creationId="{B9238B3E-24AA-439A-B527-6C5DF6D72145}"/>
          </ac:picMkLst>
        </pc:picChg>
        <pc:picChg chg="add">
          <ac:chgData name="Hafsa Tabbsum" userId="1129fe9c-34a1-4a15-bda1-800b6ccf1c3b" providerId="ADAL" clId="{CA1D540E-C292-4387-98BF-58C3553428A0}" dt="2025-05-11T02:26:00.058" v="1388" actId="26606"/>
          <ac:picMkLst>
            <pc:docMk/>
            <pc:sldMk cId="3243037133" sldId="267"/>
            <ac:picMk id="92" creationId="{69F01145-BEA3-4CBF-AA21-10077B948CA8}"/>
          </ac:picMkLst>
        </pc:picChg>
        <pc:cxnChg chg="del">
          <ac:chgData name="Hafsa Tabbsum" userId="1129fe9c-34a1-4a15-bda1-800b6ccf1c3b" providerId="ADAL" clId="{CA1D540E-C292-4387-98BF-58C3553428A0}" dt="2025-05-10T20:17:55.917" v="117"/>
          <ac:cxnSpMkLst>
            <pc:docMk/>
            <pc:sldMk cId="3243037133" sldId="267"/>
            <ac:cxnSpMk id="19" creationId="{77C6DF49-CBE3-4038-AC78-35DE4FD7CE8E}"/>
          </ac:cxnSpMkLst>
        </pc:cxnChg>
      </pc:sldChg>
      <pc:sldChg chg="addSp delSp modSp mod setBg setClrOvrMap delDesignElem">
        <pc:chgData name="Hafsa Tabbsum" userId="1129fe9c-34a1-4a15-bda1-800b6ccf1c3b" providerId="ADAL" clId="{CA1D540E-C292-4387-98BF-58C3553428A0}" dt="2025-05-11T04:56:23.222" v="5657" actId="20577"/>
        <pc:sldMkLst>
          <pc:docMk/>
          <pc:sldMk cId="850734606" sldId="268"/>
        </pc:sldMkLst>
        <pc:spChg chg="mod">
          <ac:chgData name="Hafsa Tabbsum" userId="1129fe9c-34a1-4a15-bda1-800b6ccf1c3b" providerId="ADAL" clId="{CA1D540E-C292-4387-98BF-58C3553428A0}" dt="2025-05-11T04:56:23.222" v="5657" actId="20577"/>
          <ac:spMkLst>
            <pc:docMk/>
            <pc:sldMk cId="850734606" sldId="268"/>
            <ac:spMk id="2" creationId="{DE5B8BA2-C5D0-3B7D-351C-B93E58539A6B}"/>
          </ac:spMkLst>
        </pc:spChg>
        <pc:spChg chg="add del">
          <ac:chgData name="Hafsa Tabbsum" userId="1129fe9c-34a1-4a15-bda1-800b6ccf1c3b" providerId="ADAL" clId="{CA1D540E-C292-4387-98BF-58C3553428A0}" dt="2025-05-11T02:30:40.203" v="1641" actId="26606"/>
          <ac:spMkLst>
            <pc:docMk/>
            <pc:sldMk cId="850734606" sldId="268"/>
            <ac:spMk id="8" creationId="{4AC0CD9D-7610-4620-93B4-798CCD9AB581}"/>
          </ac:spMkLst>
        </pc:spChg>
        <pc:spChg chg="add del">
          <ac:chgData name="Hafsa Tabbsum" userId="1129fe9c-34a1-4a15-bda1-800b6ccf1c3b" providerId="ADAL" clId="{CA1D540E-C292-4387-98BF-58C3553428A0}" dt="2025-05-11T02:30:40.203" v="1641" actId="26606"/>
          <ac:spMkLst>
            <pc:docMk/>
            <pc:sldMk cId="850734606" sldId="268"/>
            <ac:spMk id="10" creationId="{221DB897-A621-4D5F-AC81-91199AC4370E}"/>
          </ac:spMkLst>
        </pc:spChg>
        <pc:spChg chg="del">
          <ac:chgData name="Hafsa Tabbsum" userId="1129fe9c-34a1-4a15-bda1-800b6ccf1c3b" providerId="ADAL" clId="{CA1D540E-C292-4387-98BF-58C3553428A0}" dt="2025-05-11T02:28:35.158" v="1546" actId="931"/>
          <ac:spMkLst>
            <pc:docMk/>
            <pc:sldMk cId="850734606" sldId="268"/>
            <ac:spMk id="13" creationId="{6752C014-D17C-7A45-6722-3B41BD533354}"/>
          </ac:spMkLst>
        </pc:spChg>
        <pc:spChg chg="add del mod">
          <ac:chgData name="Hafsa Tabbsum" userId="1129fe9c-34a1-4a15-bda1-800b6ccf1c3b" providerId="ADAL" clId="{CA1D540E-C292-4387-98BF-58C3553428A0}" dt="2025-05-11T03:15:48.533" v="2488" actId="931"/>
          <ac:spMkLst>
            <pc:docMk/>
            <pc:sldMk cId="850734606" sldId="268"/>
            <ac:spMk id="18" creationId="{4E145E70-95AB-9031-816F-C3F5425DBA40}"/>
          </ac:spMkLst>
        </pc:spChg>
        <pc:spChg chg="add del">
          <ac:chgData name="Hafsa Tabbsum" userId="1129fe9c-34a1-4a15-bda1-800b6ccf1c3b" providerId="ADAL" clId="{CA1D540E-C292-4387-98BF-58C3553428A0}" dt="2025-05-11T02:30:40.203" v="1641" actId="26606"/>
          <ac:spMkLst>
            <pc:docMk/>
            <pc:sldMk cId="850734606" sldId="268"/>
            <ac:spMk id="19" creationId="{DE4D62F9-188E-4530-84C2-24BDEE4BEB82}"/>
          </ac:spMkLst>
        </pc:spChg>
        <pc:spChg chg="add del">
          <ac:chgData name="Hafsa Tabbsum" userId="1129fe9c-34a1-4a15-bda1-800b6ccf1c3b" providerId="ADAL" clId="{CA1D540E-C292-4387-98BF-58C3553428A0}" dt="2025-05-11T02:30:40.203" v="1641" actId="26606"/>
          <ac:spMkLst>
            <pc:docMk/>
            <pc:sldMk cId="850734606" sldId="268"/>
            <ac:spMk id="21" creationId="{D67CA421-FA2B-47ED-A101-F8BBEBB2976B}"/>
          </ac:spMkLst>
        </pc:spChg>
        <pc:spChg chg="add del">
          <ac:chgData name="Hafsa Tabbsum" userId="1129fe9c-34a1-4a15-bda1-800b6ccf1c3b" providerId="ADAL" clId="{CA1D540E-C292-4387-98BF-58C3553428A0}" dt="2025-05-11T02:30:40.203" v="1641" actId="26606"/>
          <ac:spMkLst>
            <pc:docMk/>
            <pc:sldMk cId="850734606" sldId="268"/>
            <ac:spMk id="23" creationId="{12425D82-CD5E-45A4-9542-70951E59F2D1}"/>
          </ac:spMkLst>
        </pc:spChg>
        <pc:spChg chg="add del mod">
          <ac:chgData name="Hafsa Tabbsum" userId="1129fe9c-34a1-4a15-bda1-800b6ccf1c3b" providerId="ADAL" clId="{CA1D540E-C292-4387-98BF-58C3553428A0}" dt="2025-05-11T03:16:56.294" v="2495" actId="931"/>
          <ac:spMkLst>
            <pc:docMk/>
            <pc:sldMk cId="850734606" sldId="268"/>
            <ac:spMk id="25" creationId="{ACC13EF9-9989-C003-4E6F-BC7E5269A6C6}"/>
          </ac:spMkLst>
        </pc:spChg>
        <pc:spChg chg="add del">
          <ac:chgData name="Hafsa Tabbsum" userId="1129fe9c-34a1-4a15-bda1-800b6ccf1c3b" providerId="ADAL" clId="{CA1D540E-C292-4387-98BF-58C3553428A0}" dt="2025-05-11T03:15:51.788" v="2491" actId="26606"/>
          <ac:spMkLst>
            <pc:docMk/>
            <pc:sldMk cId="850734606" sldId="268"/>
            <ac:spMk id="26" creationId="{D42CF425-7213-4F89-B0FF-4C2BDDD9C680}"/>
          </ac:spMkLst>
        </pc:spChg>
        <pc:spChg chg="del">
          <ac:chgData name="Hafsa Tabbsum" userId="1129fe9c-34a1-4a15-bda1-800b6ccf1c3b" providerId="ADAL" clId="{CA1D540E-C292-4387-98BF-58C3553428A0}" dt="2025-05-10T20:17:55.917" v="117"/>
          <ac:spMkLst>
            <pc:docMk/>
            <pc:sldMk cId="850734606" sldId="268"/>
            <ac:spMk id="31" creationId="{EEE96A74-B62B-4642-AB22-7776A5F48CE7}"/>
          </ac:spMkLst>
        </pc:spChg>
        <pc:spChg chg="add del">
          <ac:chgData name="Hafsa Tabbsum" userId="1129fe9c-34a1-4a15-bda1-800b6ccf1c3b" providerId="ADAL" clId="{CA1D540E-C292-4387-98BF-58C3553428A0}" dt="2025-05-11T03:15:51.788" v="2491" actId="26606"/>
          <ac:spMkLst>
            <pc:docMk/>
            <pc:sldMk cId="850734606" sldId="268"/>
            <ac:spMk id="38" creationId="{202A25CB-1ED1-4C87-AB49-8D3BC684D1CE}"/>
          </ac:spMkLst>
        </pc:spChg>
        <pc:spChg chg="add del">
          <ac:chgData name="Hafsa Tabbsum" userId="1129fe9c-34a1-4a15-bda1-800b6ccf1c3b" providerId="ADAL" clId="{CA1D540E-C292-4387-98BF-58C3553428A0}" dt="2025-05-11T03:15:51.788" v="2491" actId="26606"/>
          <ac:spMkLst>
            <pc:docMk/>
            <pc:sldMk cId="850734606" sldId="268"/>
            <ac:spMk id="40" creationId="{1DB4B97F-BC4E-4607-8DED-CD7FC819F7E3}"/>
          </ac:spMkLst>
        </pc:spChg>
        <pc:spChg chg="add del">
          <ac:chgData name="Hafsa Tabbsum" userId="1129fe9c-34a1-4a15-bda1-800b6ccf1c3b" providerId="ADAL" clId="{CA1D540E-C292-4387-98BF-58C3553428A0}" dt="2025-05-11T03:15:51.788" v="2491" actId="26606"/>
          <ac:spMkLst>
            <pc:docMk/>
            <pc:sldMk cId="850734606" sldId="268"/>
            <ac:spMk id="42" creationId="{9FC6D7D0-2F17-4AAB-8FB2-86CBA146C041}"/>
          </ac:spMkLst>
        </pc:spChg>
        <pc:spChg chg="add del">
          <ac:chgData name="Hafsa Tabbsum" userId="1129fe9c-34a1-4a15-bda1-800b6ccf1c3b" providerId="ADAL" clId="{CA1D540E-C292-4387-98BF-58C3553428A0}" dt="2025-05-11T03:16:58.318" v="2498" actId="26606"/>
          <ac:spMkLst>
            <pc:docMk/>
            <pc:sldMk cId="850734606" sldId="268"/>
            <ac:spMk id="51" creationId="{D42CF425-7213-4F89-B0FF-4C2BDDD9C680}"/>
          </ac:spMkLst>
        </pc:spChg>
        <pc:spChg chg="add del">
          <ac:chgData name="Hafsa Tabbsum" userId="1129fe9c-34a1-4a15-bda1-800b6ccf1c3b" providerId="ADAL" clId="{CA1D540E-C292-4387-98BF-58C3553428A0}" dt="2025-05-11T03:16:58.318" v="2498" actId="26606"/>
          <ac:spMkLst>
            <pc:docMk/>
            <pc:sldMk cId="850734606" sldId="268"/>
            <ac:spMk id="57" creationId="{202A25CB-1ED1-4C87-AB49-8D3BC684D1CE}"/>
          </ac:spMkLst>
        </pc:spChg>
        <pc:spChg chg="add del">
          <ac:chgData name="Hafsa Tabbsum" userId="1129fe9c-34a1-4a15-bda1-800b6ccf1c3b" providerId="ADAL" clId="{CA1D540E-C292-4387-98BF-58C3553428A0}" dt="2025-05-11T03:16:58.318" v="2498" actId="26606"/>
          <ac:spMkLst>
            <pc:docMk/>
            <pc:sldMk cId="850734606" sldId="268"/>
            <ac:spMk id="59" creationId="{1DB4B97F-BC4E-4607-8DED-CD7FC819F7E3}"/>
          </ac:spMkLst>
        </pc:spChg>
        <pc:spChg chg="add del">
          <ac:chgData name="Hafsa Tabbsum" userId="1129fe9c-34a1-4a15-bda1-800b6ccf1c3b" providerId="ADAL" clId="{CA1D540E-C292-4387-98BF-58C3553428A0}" dt="2025-05-11T03:16:58.318" v="2498" actId="26606"/>
          <ac:spMkLst>
            <pc:docMk/>
            <pc:sldMk cId="850734606" sldId="268"/>
            <ac:spMk id="61" creationId="{9FC6D7D0-2F17-4AAB-8FB2-86CBA146C041}"/>
          </ac:spMkLst>
        </pc:spChg>
        <pc:spChg chg="add">
          <ac:chgData name="Hafsa Tabbsum" userId="1129fe9c-34a1-4a15-bda1-800b6ccf1c3b" providerId="ADAL" clId="{CA1D540E-C292-4387-98BF-58C3553428A0}" dt="2025-05-11T03:16:58.318" v="2498" actId="26606"/>
          <ac:spMkLst>
            <pc:docMk/>
            <pc:sldMk cId="850734606" sldId="268"/>
            <ac:spMk id="70" creationId="{D42CF425-7213-4F89-B0FF-4C2BDDD9C680}"/>
          </ac:spMkLst>
        </pc:spChg>
        <pc:spChg chg="add">
          <ac:chgData name="Hafsa Tabbsum" userId="1129fe9c-34a1-4a15-bda1-800b6ccf1c3b" providerId="ADAL" clId="{CA1D540E-C292-4387-98BF-58C3553428A0}" dt="2025-05-11T03:16:58.318" v="2498" actId="26606"/>
          <ac:spMkLst>
            <pc:docMk/>
            <pc:sldMk cId="850734606" sldId="268"/>
            <ac:spMk id="76" creationId="{202A25CB-1ED1-4C87-AB49-8D3BC684D1CE}"/>
          </ac:spMkLst>
        </pc:spChg>
        <pc:spChg chg="add">
          <ac:chgData name="Hafsa Tabbsum" userId="1129fe9c-34a1-4a15-bda1-800b6ccf1c3b" providerId="ADAL" clId="{CA1D540E-C292-4387-98BF-58C3553428A0}" dt="2025-05-11T03:16:58.318" v="2498" actId="26606"/>
          <ac:spMkLst>
            <pc:docMk/>
            <pc:sldMk cId="850734606" sldId="268"/>
            <ac:spMk id="78" creationId="{3484F10F-334C-431A-8E30-B66B496C56E8}"/>
          </ac:spMkLst>
        </pc:spChg>
        <pc:spChg chg="add">
          <ac:chgData name="Hafsa Tabbsum" userId="1129fe9c-34a1-4a15-bda1-800b6ccf1c3b" providerId="ADAL" clId="{CA1D540E-C292-4387-98BF-58C3553428A0}" dt="2025-05-11T03:16:58.318" v="2498" actId="26606"/>
          <ac:spMkLst>
            <pc:docMk/>
            <pc:sldMk cId="850734606" sldId="268"/>
            <ac:spMk id="80" creationId="{AEA0BB24-2B23-4B19-996F-58DA607EE280}"/>
          </ac:spMkLst>
        </pc:spChg>
        <pc:picChg chg="add del mod ord">
          <ac:chgData name="Hafsa Tabbsum" userId="1129fe9c-34a1-4a15-bda1-800b6ccf1c3b" providerId="ADAL" clId="{CA1D540E-C292-4387-98BF-58C3553428A0}" dt="2025-05-11T03:14:19.454" v="2487" actId="478"/>
          <ac:picMkLst>
            <pc:docMk/>
            <pc:sldMk cId="850734606" sldId="268"/>
            <ac:picMk id="4" creationId="{AD74F480-576B-D4B9-331F-19C9FA5F08A0}"/>
          </ac:picMkLst>
        </pc:picChg>
        <pc:picChg chg="del">
          <ac:chgData name="Hafsa Tabbsum" userId="1129fe9c-34a1-4a15-bda1-800b6ccf1c3b" providerId="ADAL" clId="{CA1D540E-C292-4387-98BF-58C3553428A0}" dt="2025-05-11T02:26:25.306" v="1394" actId="21"/>
          <ac:picMkLst>
            <pc:docMk/>
            <pc:sldMk cId="850734606" sldId="268"/>
            <ac:picMk id="5" creationId="{CE88647D-2812-2A42-56D5-E0BB9F6B6273}"/>
          </ac:picMkLst>
        </pc:picChg>
        <pc:picChg chg="add del">
          <ac:chgData name="Hafsa Tabbsum" userId="1129fe9c-34a1-4a15-bda1-800b6ccf1c3b" providerId="ADAL" clId="{CA1D540E-C292-4387-98BF-58C3553428A0}" dt="2025-05-11T02:30:40.203" v="1641" actId="26606"/>
          <ac:picMkLst>
            <pc:docMk/>
            <pc:sldMk cId="850734606" sldId="268"/>
            <ac:picMk id="6" creationId="{41B68C77-138E-4BF7-A276-BD0C78A4219F}"/>
          </ac:picMkLst>
        </pc:picChg>
        <pc:picChg chg="del">
          <ac:chgData name="Hafsa Tabbsum" userId="1129fe9c-34a1-4a15-bda1-800b6ccf1c3b" providerId="ADAL" clId="{CA1D540E-C292-4387-98BF-58C3553428A0}" dt="2025-05-11T02:26:23.254" v="1393" actId="21"/>
          <ac:picMkLst>
            <pc:docMk/>
            <pc:sldMk cId="850734606" sldId="268"/>
            <ac:picMk id="7" creationId="{A2600406-CCAB-EAF5-7BF2-5265E731E353}"/>
          </ac:picMkLst>
        </pc:picChg>
        <pc:picChg chg="del">
          <ac:chgData name="Hafsa Tabbsum" userId="1129fe9c-34a1-4a15-bda1-800b6ccf1c3b" providerId="ADAL" clId="{CA1D540E-C292-4387-98BF-58C3553428A0}" dt="2025-05-11T02:26:26.781" v="1395" actId="21"/>
          <ac:picMkLst>
            <pc:docMk/>
            <pc:sldMk cId="850734606" sldId="268"/>
            <ac:picMk id="9" creationId="{8BFE4EE1-E16A-50BE-D919-64D575451F20}"/>
          </ac:picMkLst>
        </pc:picChg>
        <pc:picChg chg="add del">
          <ac:chgData name="Hafsa Tabbsum" userId="1129fe9c-34a1-4a15-bda1-800b6ccf1c3b" providerId="ADAL" clId="{CA1D540E-C292-4387-98BF-58C3553428A0}" dt="2025-05-11T02:30:40.203" v="1641" actId="26606"/>
          <ac:picMkLst>
            <pc:docMk/>
            <pc:sldMk cId="850734606" sldId="268"/>
            <ac:picMk id="11" creationId="{7C268552-D473-46ED-B1B8-422042C4DEF1}"/>
          </ac:picMkLst>
        </pc:picChg>
        <pc:picChg chg="add mod ord">
          <ac:chgData name="Hafsa Tabbsum" userId="1129fe9c-34a1-4a15-bda1-800b6ccf1c3b" providerId="ADAL" clId="{CA1D540E-C292-4387-98BF-58C3553428A0}" dt="2025-05-11T03:16:58.318" v="2498" actId="26606"/>
          <ac:picMkLst>
            <pc:docMk/>
            <pc:sldMk cId="850734606" sldId="268"/>
            <ac:picMk id="14" creationId="{653C2950-1100-2866-8EC8-15B5B53E32FF}"/>
          </ac:picMkLst>
        </pc:picChg>
        <pc:picChg chg="add del">
          <ac:chgData name="Hafsa Tabbsum" userId="1129fe9c-34a1-4a15-bda1-800b6ccf1c3b" providerId="ADAL" clId="{CA1D540E-C292-4387-98BF-58C3553428A0}" dt="2025-05-11T02:30:40.203" v="1641" actId="26606"/>
          <ac:picMkLst>
            <pc:docMk/>
            <pc:sldMk cId="850734606" sldId="268"/>
            <ac:picMk id="15" creationId="{B9238B3E-24AA-439A-B527-6C5DF6D72145}"/>
          </ac:picMkLst>
        </pc:picChg>
        <pc:picChg chg="add del">
          <ac:chgData name="Hafsa Tabbsum" userId="1129fe9c-34a1-4a15-bda1-800b6ccf1c3b" providerId="ADAL" clId="{CA1D540E-C292-4387-98BF-58C3553428A0}" dt="2025-05-11T02:30:40.203" v="1641" actId="26606"/>
          <ac:picMkLst>
            <pc:docMk/>
            <pc:sldMk cId="850734606" sldId="268"/>
            <ac:picMk id="17" creationId="{69F01145-BEA3-4CBF-AA21-10077B948CA8}"/>
          </ac:picMkLst>
        </pc:picChg>
        <pc:picChg chg="add del mod">
          <ac:chgData name="Hafsa Tabbsum" userId="1129fe9c-34a1-4a15-bda1-800b6ccf1c3b" providerId="ADAL" clId="{CA1D540E-C292-4387-98BF-58C3553428A0}" dt="2025-05-11T03:16:34.907" v="2494" actId="478"/>
          <ac:picMkLst>
            <pc:docMk/>
            <pc:sldMk cId="850734606" sldId="268"/>
            <ac:picMk id="22" creationId="{F98AC1AA-6EFC-66FF-971A-AB88BA174A70}"/>
          </ac:picMkLst>
        </pc:picChg>
        <pc:picChg chg="add del">
          <ac:chgData name="Hafsa Tabbsum" userId="1129fe9c-34a1-4a15-bda1-800b6ccf1c3b" providerId="ADAL" clId="{CA1D540E-C292-4387-98BF-58C3553428A0}" dt="2025-05-11T03:15:51.788" v="2491" actId="26606"/>
          <ac:picMkLst>
            <pc:docMk/>
            <pc:sldMk cId="850734606" sldId="268"/>
            <ac:picMk id="28" creationId="{412E3267-7ABE-412B-8580-47EC0D1F61FE}"/>
          </ac:picMkLst>
        </pc:picChg>
        <pc:picChg chg="add mod">
          <ac:chgData name="Hafsa Tabbsum" userId="1129fe9c-34a1-4a15-bda1-800b6ccf1c3b" providerId="ADAL" clId="{CA1D540E-C292-4387-98BF-58C3553428A0}" dt="2025-05-11T03:17:32.366" v="2550" actId="14100"/>
          <ac:picMkLst>
            <pc:docMk/>
            <pc:sldMk cId="850734606" sldId="268"/>
            <ac:picMk id="29" creationId="{32C9ABAD-A4EB-E2E4-0E27-EB1064CE6F2D}"/>
          </ac:picMkLst>
        </pc:picChg>
        <pc:picChg chg="add del">
          <ac:chgData name="Hafsa Tabbsum" userId="1129fe9c-34a1-4a15-bda1-800b6ccf1c3b" providerId="ADAL" clId="{CA1D540E-C292-4387-98BF-58C3553428A0}" dt="2025-05-11T03:15:51.788" v="2491" actId="26606"/>
          <ac:picMkLst>
            <pc:docMk/>
            <pc:sldMk cId="850734606" sldId="268"/>
            <ac:picMk id="30" creationId="{20B62C5A-2250-4380-AB23-DB87446CCED0}"/>
          </ac:picMkLst>
        </pc:picChg>
        <pc:picChg chg="add del">
          <ac:chgData name="Hafsa Tabbsum" userId="1129fe9c-34a1-4a15-bda1-800b6ccf1c3b" providerId="ADAL" clId="{CA1D540E-C292-4387-98BF-58C3553428A0}" dt="2025-05-11T03:15:51.788" v="2491" actId="26606"/>
          <ac:picMkLst>
            <pc:docMk/>
            <pc:sldMk cId="850734606" sldId="268"/>
            <ac:picMk id="34" creationId="{D35DA97D-88F8-4249-B650-4FC9FD50A382}"/>
          </ac:picMkLst>
        </pc:picChg>
        <pc:picChg chg="add del">
          <ac:chgData name="Hafsa Tabbsum" userId="1129fe9c-34a1-4a15-bda1-800b6ccf1c3b" providerId="ADAL" clId="{CA1D540E-C292-4387-98BF-58C3553428A0}" dt="2025-05-11T03:15:51.788" v="2491" actId="26606"/>
          <ac:picMkLst>
            <pc:docMk/>
            <pc:sldMk cId="850734606" sldId="268"/>
            <ac:picMk id="36" creationId="{43F38673-6E30-4BAE-AC67-0B283EBF4291}"/>
          </ac:picMkLst>
        </pc:picChg>
        <pc:picChg chg="add del">
          <ac:chgData name="Hafsa Tabbsum" userId="1129fe9c-34a1-4a15-bda1-800b6ccf1c3b" providerId="ADAL" clId="{CA1D540E-C292-4387-98BF-58C3553428A0}" dt="2025-05-11T03:16:58.318" v="2498" actId="26606"/>
          <ac:picMkLst>
            <pc:docMk/>
            <pc:sldMk cId="850734606" sldId="268"/>
            <ac:picMk id="47" creationId="{412E3267-7ABE-412B-8580-47EC0D1F61FE}"/>
          </ac:picMkLst>
        </pc:picChg>
        <pc:picChg chg="add del">
          <ac:chgData name="Hafsa Tabbsum" userId="1129fe9c-34a1-4a15-bda1-800b6ccf1c3b" providerId="ADAL" clId="{CA1D540E-C292-4387-98BF-58C3553428A0}" dt="2025-05-11T03:16:58.318" v="2498" actId="26606"/>
          <ac:picMkLst>
            <pc:docMk/>
            <pc:sldMk cId="850734606" sldId="268"/>
            <ac:picMk id="49" creationId="{20B62C5A-2250-4380-AB23-DB87446CCED0}"/>
          </ac:picMkLst>
        </pc:picChg>
        <pc:picChg chg="add del">
          <ac:chgData name="Hafsa Tabbsum" userId="1129fe9c-34a1-4a15-bda1-800b6ccf1c3b" providerId="ADAL" clId="{CA1D540E-C292-4387-98BF-58C3553428A0}" dt="2025-05-11T03:16:58.318" v="2498" actId="26606"/>
          <ac:picMkLst>
            <pc:docMk/>
            <pc:sldMk cId="850734606" sldId="268"/>
            <ac:picMk id="53" creationId="{D35DA97D-88F8-4249-B650-4FC9FD50A382}"/>
          </ac:picMkLst>
        </pc:picChg>
        <pc:picChg chg="add del">
          <ac:chgData name="Hafsa Tabbsum" userId="1129fe9c-34a1-4a15-bda1-800b6ccf1c3b" providerId="ADAL" clId="{CA1D540E-C292-4387-98BF-58C3553428A0}" dt="2025-05-11T03:16:58.318" v="2498" actId="26606"/>
          <ac:picMkLst>
            <pc:docMk/>
            <pc:sldMk cId="850734606" sldId="268"/>
            <ac:picMk id="55" creationId="{43F38673-6E30-4BAE-AC67-0B283EBF4291}"/>
          </ac:picMkLst>
        </pc:picChg>
        <pc:picChg chg="add">
          <ac:chgData name="Hafsa Tabbsum" userId="1129fe9c-34a1-4a15-bda1-800b6ccf1c3b" providerId="ADAL" clId="{CA1D540E-C292-4387-98BF-58C3553428A0}" dt="2025-05-11T03:16:58.318" v="2498" actId="26606"/>
          <ac:picMkLst>
            <pc:docMk/>
            <pc:sldMk cId="850734606" sldId="268"/>
            <ac:picMk id="66" creationId="{412E3267-7ABE-412B-8580-47EC0D1F61FE}"/>
          </ac:picMkLst>
        </pc:picChg>
        <pc:picChg chg="add">
          <ac:chgData name="Hafsa Tabbsum" userId="1129fe9c-34a1-4a15-bda1-800b6ccf1c3b" providerId="ADAL" clId="{CA1D540E-C292-4387-98BF-58C3553428A0}" dt="2025-05-11T03:16:58.318" v="2498" actId="26606"/>
          <ac:picMkLst>
            <pc:docMk/>
            <pc:sldMk cId="850734606" sldId="268"/>
            <ac:picMk id="68" creationId="{20B62C5A-2250-4380-AB23-DB87446CCED0}"/>
          </ac:picMkLst>
        </pc:picChg>
        <pc:picChg chg="add">
          <ac:chgData name="Hafsa Tabbsum" userId="1129fe9c-34a1-4a15-bda1-800b6ccf1c3b" providerId="ADAL" clId="{CA1D540E-C292-4387-98BF-58C3553428A0}" dt="2025-05-11T03:16:58.318" v="2498" actId="26606"/>
          <ac:picMkLst>
            <pc:docMk/>
            <pc:sldMk cId="850734606" sldId="268"/>
            <ac:picMk id="72" creationId="{D35DA97D-88F8-4249-B650-4FC9FD50A382}"/>
          </ac:picMkLst>
        </pc:picChg>
        <pc:picChg chg="add">
          <ac:chgData name="Hafsa Tabbsum" userId="1129fe9c-34a1-4a15-bda1-800b6ccf1c3b" providerId="ADAL" clId="{CA1D540E-C292-4387-98BF-58C3553428A0}" dt="2025-05-11T03:16:58.318" v="2498" actId="26606"/>
          <ac:picMkLst>
            <pc:docMk/>
            <pc:sldMk cId="850734606" sldId="268"/>
            <ac:picMk id="74" creationId="{43F38673-6E30-4BAE-AC67-0B283EBF4291}"/>
          </ac:picMkLst>
        </pc:picChg>
        <pc:cxnChg chg="del">
          <ac:chgData name="Hafsa Tabbsum" userId="1129fe9c-34a1-4a15-bda1-800b6ccf1c3b" providerId="ADAL" clId="{CA1D540E-C292-4387-98BF-58C3553428A0}" dt="2025-05-10T20:17:55.917" v="117"/>
          <ac:cxnSpMkLst>
            <pc:docMk/>
            <pc:sldMk cId="850734606" sldId="268"/>
            <ac:cxnSpMk id="32" creationId="{3A513CAD-9784-4D35-BAF9-1F7DDD697BDB}"/>
          </ac:cxnSpMkLst>
        </pc:cxnChg>
      </pc:sldChg>
      <pc:sldChg chg="addSp delSp modSp mod ord setBg">
        <pc:chgData name="Hafsa Tabbsum" userId="1129fe9c-34a1-4a15-bda1-800b6ccf1c3b" providerId="ADAL" clId="{CA1D540E-C292-4387-98BF-58C3553428A0}" dt="2025-05-11T03:03:34.652" v="2381" actId="255"/>
        <pc:sldMkLst>
          <pc:docMk/>
          <pc:sldMk cId="867945085" sldId="269"/>
        </pc:sldMkLst>
        <pc:spChg chg="mod">
          <ac:chgData name="Hafsa Tabbsum" userId="1129fe9c-34a1-4a15-bda1-800b6ccf1c3b" providerId="ADAL" clId="{CA1D540E-C292-4387-98BF-58C3553428A0}" dt="2025-05-11T03:02:35.519" v="2359" actId="1076"/>
          <ac:spMkLst>
            <pc:docMk/>
            <pc:sldMk cId="867945085" sldId="269"/>
            <ac:spMk id="2" creationId="{A1890509-DC84-0DA4-F0FC-1F0582194766}"/>
          </ac:spMkLst>
        </pc:spChg>
        <pc:spChg chg="add del mod">
          <ac:chgData name="Hafsa Tabbsum" userId="1129fe9c-34a1-4a15-bda1-800b6ccf1c3b" providerId="ADAL" clId="{CA1D540E-C292-4387-98BF-58C3553428A0}" dt="2025-05-11T02:57:58.853" v="2312" actId="931"/>
          <ac:spMkLst>
            <pc:docMk/>
            <pc:sldMk cId="867945085" sldId="269"/>
            <ac:spMk id="4" creationId="{0E3105F8-DE19-C378-79E8-2DF46EAE9B2E}"/>
          </ac:spMkLst>
        </pc:spChg>
        <pc:spChg chg="add mod">
          <ac:chgData name="Hafsa Tabbsum" userId="1129fe9c-34a1-4a15-bda1-800b6ccf1c3b" providerId="ADAL" clId="{CA1D540E-C292-4387-98BF-58C3553428A0}" dt="2025-05-11T03:03:34.652" v="2381" actId="255"/>
          <ac:spMkLst>
            <pc:docMk/>
            <pc:sldMk cId="867945085" sldId="269"/>
            <ac:spMk id="16" creationId="{30C6EED0-95FF-FF80-1448-07EA71F8A1AD}"/>
          </ac:spMkLst>
        </pc:spChg>
        <pc:spChg chg="add">
          <ac:chgData name="Hafsa Tabbsum" userId="1129fe9c-34a1-4a15-bda1-800b6ccf1c3b" providerId="ADAL" clId="{CA1D540E-C292-4387-98BF-58C3553428A0}" dt="2025-05-11T02:58:32.714" v="2319" actId="26606"/>
          <ac:spMkLst>
            <pc:docMk/>
            <pc:sldMk cId="867945085" sldId="269"/>
            <ac:spMk id="19" creationId="{18073EE4-EB60-444A-A7EA-82035FCDE085}"/>
          </ac:spMkLst>
        </pc:spChg>
        <pc:spChg chg="add">
          <ac:chgData name="Hafsa Tabbsum" userId="1129fe9c-34a1-4a15-bda1-800b6ccf1c3b" providerId="ADAL" clId="{CA1D540E-C292-4387-98BF-58C3553428A0}" dt="2025-05-11T02:58:32.714" v="2319" actId="26606"/>
          <ac:spMkLst>
            <pc:docMk/>
            <pc:sldMk cId="867945085" sldId="269"/>
            <ac:spMk id="21" creationId="{86AD7ABD-24C8-4B21-A948-ABC2F8C70B69}"/>
          </ac:spMkLst>
        </pc:spChg>
        <pc:spChg chg="add">
          <ac:chgData name="Hafsa Tabbsum" userId="1129fe9c-34a1-4a15-bda1-800b6ccf1c3b" providerId="ADAL" clId="{CA1D540E-C292-4387-98BF-58C3553428A0}" dt="2025-05-11T02:58:32.714" v="2319" actId="26606"/>
          <ac:spMkLst>
            <pc:docMk/>
            <pc:sldMk cId="867945085" sldId="269"/>
            <ac:spMk id="23" creationId="{B63082B3-0202-4A7D-A42B-721E4CE9E2D4}"/>
          </ac:spMkLst>
        </pc:spChg>
        <pc:picChg chg="del">
          <ac:chgData name="Hafsa Tabbsum" userId="1129fe9c-34a1-4a15-bda1-800b6ccf1c3b" providerId="ADAL" clId="{CA1D540E-C292-4387-98BF-58C3553428A0}" dt="2025-05-11T02:53:56.925" v="2224" actId="478"/>
          <ac:picMkLst>
            <pc:docMk/>
            <pc:sldMk cId="867945085" sldId="269"/>
            <ac:picMk id="5" creationId="{05720055-07F0-EB88-72B9-CCCDB62449A8}"/>
          </ac:picMkLst>
        </pc:picChg>
        <pc:picChg chg="del">
          <ac:chgData name="Hafsa Tabbsum" userId="1129fe9c-34a1-4a15-bda1-800b6ccf1c3b" providerId="ADAL" clId="{CA1D540E-C292-4387-98BF-58C3553428A0}" dt="2025-05-11T02:53:59.174" v="2226" actId="478"/>
          <ac:picMkLst>
            <pc:docMk/>
            <pc:sldMk cId="867945085" sldId="269"/>
            <ac:picMk id="7" creationId="{187934AA-FA47-C56A-56CE-CEC2EAA6F2DB}"/>
          </ac:picMkLst>
        </pc:picChg>
        <pc:picChg chg="add mod">
          <ac:chgData name="Hafsa Tabbsum" userId="1129fe9c-34a1-4a15-bda1-800b6ccf1c3b" providerId="ADAL" clId="{CA1D540E-C292-4387-98BF-58C3553428A0}" dt="2025-05-11T03:00:26.822" v="2347" actId="14100"/>
          <ac:picMkLst>
            <pc:docMk/>
            <pc:sldMk cId="867945085" sldId="269"/>
            <ac:picMk id="8" creationId="{46BE2CE6-B991-A74F-3B11-CE8F0E2B0503}"/>
          </ac:picMkLst>
        </pc:picChg>
        <pc:picChg chg="add mod ord">
          <ac:chgData name="Hafsa Tabbsum" userId="1129fe9c-34a1-4a15-bda1-800b6ccf1c3b" providerId="ADAL" clId="{CA1D540E-C292-4387-98BF-58C3553428A0}" dt="2025-05-11T03:00:22.616" v="2346" actId="1076"/>
          <ac:picMkLst>
            <pc:docMk/>
            <pc:sldMk cId="867945085" sldId="269"/>
            <ac:picMk id="10" creationId="{D0A53F44-93D9-D268-5988-E32C73D27CEB}"/>
          </ac:picMkLst>
        </pc:picChg>
        <pc:picChg chg="add mod">
          <ac:chgData name="Hafsa Tabbsum" userId="1129fe9c-34a1-4a15-bda1-800b6ccf1c3b" providerId="ADAL" clId="{CA1D540E-C292-4387-98BF-58C3553428A0}" dt="2025-05-11T02:58:51.129" v="2324" actId="1076"/>
          <ac:picMkLst>
            <pc:docMk/>
            <pc:sldMk cId="867945085" sldId="269"/>
            <ac:picMk id="12" creationId="{E60A43A1-B1A0-94A9-A039-9ED15EBE7CF3}"/>
          </ac:picMkLst>
        </pc:picChg>
      </pc:sldChg>
      <pc:sldChg chg="addSp delSp modSp mod ord setBg">
        <pc:chgData name="Hafsa Tabbsum" userId="1129fe9c-34a1-4a15-bda1-800b6ccf1c3b" providerId="ADAL" clId="{CA1D540E-C292-4387-98BF-58C3553428A0}" dt="2025-05-11T03:13:48.998" v="2486" actId="14100"/>
        <pc:sldMkLst>
          <pc:docMk/>
          <pc:sldMk cId="3175866626" sldId="270"/>
        </pc:sldMkLst>
        <pc:spChg chg="mod">
          <ac:chgData name="Hafsa Tabbsum" userId="1129fe9c-34a1-4a15-bda1-800b6ccf1c3b" providerId="ADAL" clId="{CA1D540E-C292-4387-98BF-58C3553428A0}" dt="2025-05-11T03:12:36.640" v="2473" actId="1076"/>
          <ac:spMkLst>
            <pc:docMk/>
            <pc:sldMk cId="3175866626" sldId="270"/>
            <ac:spMk id="2" creationId="{47DD7F4B-05C5-79B8-BED6-50EC4D1ECACF}"/>
          </ac:spMkLst>
        </pc:spChg>
        <pc:spChg chg="add del mod">
          <ac:chgData name="Hafsa Tabbsum" userId="1129fe9c-34a1-4a15-bda1-800b6ccf1c3b" providerId="ADAL" clId="{CA1D540E-C292-4387-98BF-58C3553428A0}" dt="2025-05-11T03:06:59.078" v="2433" actId="931"/>
          <ac:spMkLst>
            <pc:docMk/>
            <pc:sldMk cId="3175866626" sldId="270"/>
            <ac:spMk id="4" creationId="{F7A3819C-C60E-1161-C742-DCCDB917370E}"/>
          </ac:spMkLst>
        </pc:spChg>
        <pc:spChg chg="add mod">
          <ac:chgData name="Hafsa Tabbsum" userId="1129fe9c-34a1-4a15-bda1-800b6ccf1c3b" providerId="ADAL" clId="{CA1D540E-C292-4387-98BF-58C3553428A0}" dt="2025-05-11T03:13:48.998" v="2486" actId="14100"/>
          <ac:spMkLst>
            <pc:docMk/>
            <pc:sldMk cId="3175866626" sldId="270"/>
            <ac:spMk id="18" creationId="{988C2335-D1B7-21FC-CE0D-6217E93F79DF}"/>
          </ac:spMkLst>
        </pc:spChg>
        <pc:spChg chg="add">
          <ac:chgData name="Hafsa Tabbsum" userId="1129fe9c-34a1-4a15-bda1-800b6ccf1c3b" providerId="ADAL" clId="{CA1D540E-C292-4387-98BF-58C3553428A0}" dt="2025-05-11T03:10:21.700" v="2456" actId="26606"/>
          <ac:spMkLst>
            <pc:docMk/>
            <pc:sldMk cId="3175866626" sldId="270"/>
            <ac:spMk id="21" creationId="{BF916B6A-4A1E-4A48-8BC8-1E4776E0360E}"/>
          </ac:spMkLst>
        </pc:spChg>
        <pc:spChg chg="add">
          <ac:chgData name="Hafsa Tabbsum" userId="1129fe9c-34a1-4a15-bda1-800b6ccf1c3b" providerId="ADAL" clId="{CA1D540E-C292-4387-98BF-58C3553428A0}" dt="2025-05-11T03:10:21.700" v="2456" actId="26606"/>
          <ac:spMkLst>
            <pc:docMk/>
            <pc:sldMk cId="3175866626" sldId="270"/>
            <ac:spMk id="23" creationId="{1C5D755C-6A9E-4780-8524-22F98BAC1A3D}"/>
          </ac:spMkLst>
        </pc:spChg>
        <pc:spChg chg="add">
          <ac:chgData name="Hafsa Tabbsum" userId="1129fe9c-34a1-4a15-bda1-800b6ccf1c3b" providerId="ADAL" clId="{CA1D540E-C292-4387-98BF-58C3553428A0}" dt="2025-05-11T03:10:21.700" v="2456" actId="26606"/>
          <ac:spMkLst>
            <pc:docMk/>
            <pc:sldMk cId="3175866626" sldId="270"/>
            <ac:spMk id="25" creationId="{D8AC099B-3614-4184-BF57-F5447D1541E4}"/>
          </ac:spMkLst>
        </pc:spChg>
        <pc:picChg chg="del">
          <ac:chgData name="Hafsa Tabbsum" userId="1129fe9c-34a1-4a15-bda1-800b6ccf1c3b" providerId="ADAL" clId="{CA1D540E-C292-4387-98BF-58C3553428A0}" dt="2025-05-11T03:03:52.855" v="2384" actId="478"/>
          <ac:picMkLst>
            <pc:docMk/>
            <pc:sldMk cId="3175866626" sldId="270"/>
            <ac:picMk id="5" creationId="{C70345A0-54D3-1F70-61A7-06188F908ED8}"/>
          </ac:picMkLst>
        </pc:picChg>
        <pc:picChg chg="del">
          <ac:chgData name="Hafsa Tabbsum" userId="1129fe9c-34a1-4a15-bda1-800b6ccf1c3b" providerId="ADAL" clId="{CA1D540E-C292-4387-98BF-58C3553428A0}" dt="2025-05-11T03:03:55.477" v="2386" actId="478"/>
          <ac:picMkLst>
            <pc:docMk/>
            <pc:sldMk cId="3175866626" sldId="270"/>
            <ac:picMk id="7" creationId="{0EFE37E1-5612-934A-0BC0-59E140ADCC26}"/>
          </ac:picMkLst>
        </pc:picChg>
        <pc:picChg chg="add mod ord">
          <ac:chgData name="Hafsa Tabbsum" userId="1129fe9c-34a1-4a15-bda1-800b6ccf1c3b" providerId="ADAL" clId="{CA1D540E-C292-4387-98BF-58C3553428A0}" dt="2025-05-11T03:10:34.879" v="2460" actId="14100"/>
          <ac:picMkLst>
            <pc:docMk/>
            <pc:sldMk cId="3175866626" sldId="270"/>
            <ac:picMk id="8" creationId="{5B2D0A48-E16F-4AD0-2E46-A52B26E0DB60}"/>
          </ac:picMkLst>
        </pc:picChg>
        <pc:picChg chg="add mod ord">
          <ac:chgData name="Hafsa Tabbsum" userId="1129fe9c-34a1-4a15-bda1-800b6ccf1c3b" providerId="ADAL" clId="{CA1D540E-C292-4387-98BF-58C3553428A0}" dt="2025-05-11T03:10:31.747" v="2459" actId="14100"/>
          <ac:picMkLst>
            <pc:docMk/>
            <pc:sldMk cId="3175866626" sldId="270"/>
            <ac:picMk id="10" creationId="{BCEA98CB-3DB1-BC0C-1CA1-5069E80C84B9}"/>
          </ac:picMkLst>
        </pc:picChg>
        <pc:picChg chg="add mod">
          <ac:chgData name="Hafsa Tabbsum" userId="1129fe9c-34a1-4a15-bda1-800b6ccf1c3b" providerId="ADAL" clId="{CA1D540E-C292-4387-98BF-58C3553428A0}" dt="2025-05-11T03:10:25.839" v="2457" actId="14100"/>
          <ac:picMkLst>
            <pc:docMk/>
            <pc:sldMk cId="3175866626" sldId="270"/>
            <ac:picMk id="12" creationId="{3905D257-1FEA-B017-7D26-0B043DC8DEC4}"/>
          </ac:picMkLst>
        </pc:picChg>
        <pc:picChg chg="add mod">
          <ac:chgData name="Hafsa Tabbsum" userId="1129fe9c-34a1-4a15-bda1-800b6ccf1c3b" providerId="ADAL" clId="{CA1D540E-C292-4387-98BF-58C3553428A0}" dt="2025-05-11T03:10:28.661" v="2458" actId="14100"/>
          <ac:picMkLst>
            <pc:docMk/>
            <pc:sldMk cId="3175866626" sldId="270"/>
            <ac:picMk id="14" creationId="{D90AB858-9A46-EF1B-5595-D7C606B4CF06}"/>
          </ac:picMkLst>
        </pc:picChg>
      </pc:sldChg>
      <pc:sldChg chg="delSp del delDesignElem">
        <pc:chgData name="Hafsa Tabbsum" userId="1129fe9c-34a1-4a15-bda1-800b6ccf1c3b" providerId="ADAL" clId="{CA1D540E-C292-4387-98BF-58C3553428A0}" dt="2025-05-11T04:35:35.555" v="4501" actId="2696"/>
        <pc:sldMkLst>
          <pc:docMk/>
          <pc:sldMk cId="3984979238" sldId="271"/>
        </pc:sldMkLst>
        <pc:spChg chg="del">
          <ac:chgData name="Hafsa Tabbsum" userId="1129fe9c-34a1-4a15-bda1-800b6ccf1c3b" providerId="ADAL" clId="{CA1D540E-C292-4387-98BF-58C3553428A0}" dt="2025-05-10T20:17:55.917" v="117"/>
          <ac:spMkLst>
            <pc:docMk/>
            <pc:sldMk cId="3984979238" sldId="271"/>
            <ac:spMk id="65" creationId="{CA5B2A81-2C8E-4963-AFD4-E539D168B475}"/>
          </ac:spMkLst>
        </pc:spChg>
        <pc:grpChg chg="del">
          <ac:chgData name="Hafsa Tabbsum" userId="1129fe9c-34a1-4a15-bda1-800b6ccf1c3b" providerId="ADAL" clId="{CA1D540E-C292-4387-98BF-58C3553428A0}" dt="2025-05-10T20:17:55.917" v="117"/>
          <ac:grpSpMkLst>
            <pc:docMk/>
            <pc:sldMk cId="3984979238" sldId="271"/>
            <ac:grpSpMk id="59" creationId="{F982E0B2-AA9C-441C-A08E-A9DF9CF12116}"/>
          </ac:grpSpMkLst>
        </pc:grpChg>
        <pc:cxnChg chg="del">
          <ac:chgData name="Hafsa Tabbsum" userId="1129fe9c-34a1-4a15-bda1-800b6ccf1c3b" providerId="ADAL" clId="{CA1D540E-C292-4387-98BF-58C3553428A0}" dt="2025-05-10T20:17:55.917" v="117"/>
          <ac:cxnSpMkLst>
            <pc:docMk/>
            <pc:sldMk cId="3984979238" sldId="271"/>
            <ac:cxnSpMk id="57" creationId="{701C0CAB-6A03-4C6A-9FAA-219847753628}"/>
          </ac:cxnSpMkLst>
        </pc:cxnChg>
        <pc:cxnChg chg="del">
          <ac:chgData name="Hafsa Tabbsum" userId="1129fe9c-34a1-4a15-bda1-800b6ccf1c3b" providerId="ADAL" clId="{CA1D540E-C292-4387-98BF-58C3553428A0}" dt="2025-05-10T20:17:55.917" v="117"/>
          <ac:cxnSpMkLst>
            <pc:docMk/>
            <pc:sldMk cId="3984979238" sldId="271"/>
            <ac:cxnSpMk id="67" creationId="{9E7C23BC-DAA6-40E1-8166-B8C4439D1430}"/>
          </ac:cxnSpMkLst>
        </pc:cxnChg>
      </pc:sldChg>
      <pc:sldChg chg="modSp del">
        <pc:chgData name="Hafsa Tabbsum" userId="1129fe9c-34a1-4a15-bda1-800b6ccf1c3b" providerId="ADAL" clId="{CA1D540E-C292-4387-98BF-58C3553428A0}" dt="2025-05-11T04:42:24.462" v="5145" actId="2696"/>
        <pc:sldMkLst>
          <pc:docMk/>
          <pc:sldMk cId="3790640702" sldId="272"/>
        </pc:sldMkLst>
        <pc:spChg chg="mod">
          <ac:chgData name="Hafsa Tabbsum" userId="1129fe9c-34a1-4a15-bda1-800b6ccf1c3b" providerId="ADAL" clId="{CA1D540E-C292-4387-98BF-58C3553428A0}" dt="2025-05-10T20:18:01.927" v="135"/>
          <ac:spMkLst>
            <pc:docMk/>
            <pc:sldMk cId="3790640702" sldId="272"/>
            <ac:spMk id="2" creationId="{C5E9FC8C-1BC3-8134-A91D-31BD3225AAB3}"/>
          </ac:spMkLst>
        </pc:spChg>
      </pc:sldChg>
      <pc:sldChg chg="addSp delSp modSp mod setBg setClrOvrMap delDesignElem">
        <pc:chgData name="Hafsa Tabbsum" userId="1129fe9c-34a1-4a15-bda1-800b6ccf1c3b" providerId="ADAL" clId="{CA1D540E-C292-4387-98BF-58C3553428A0}" dt="2025-05-11T04:56:42.829" v="5666" actId="313"/>
        <pc:sldMkLst>
          <pc:docMk/>
          <pc:sldMk cId="2663626123" sldId="273"/>
        </pc:sldMkLst>
        <pc:spChg chg="mod">
          <ac:chgData name="Hafsa Tabbsum" userId="1129fe9c-34a1-4a15-bda1-800b6ccf1c3b" providerId="ADAL" clId="{CA1D540E-C292-4387-98BF-58C3553428A0}" dt="2025-05-11T02:39:25.638" v="1991" actId="26606"/>
          <ac:spMkLst>
            <pc:docMk/>
            <pc:sldMk cId="2663626123" sldId="273"/>
            <ac:spMk id="2" creationId="{96FA6C75-BEFA-E0FF-D651-FAE586D14F9C}"/>
          </ac:spMkLst>
        </pc:spChg>
        <pc:spChg chg="add mod ord">
          <ac:chgData name="Hafsa Tabbsum" userId="1129fe9c-34a1-4a15-bda1-800b6ccf1c3b" providerId="ADAL" clId="{CA1D540E-C292-4387-98BF-58C3553428A0}" dt="2025-05-11T04:56:42.829" v="5666" actId="313"/>
          <ac:spMkLst>
            <pc:docMk/>
            <pc:sldMk cId="2663626123" sldId="273"/>
            <ac:spMk id="4" creationId="{2BBC6B53-1801-7A19-B3A3-433C45C98574}"/>
          </ac:spMkLst>
        </pc:spChg>
        <pc:spChg chg="add del">
          <ac:chgData name="Hafsa Tabbsum" userId="1129fe9c-34a1-4a15-bda1-800b6ccf1c3b" providerId="ADAL" clId="{CA1D540E-C292-4387-98BF-58C3553428A0}" dt="2025-05-11T02:37:53.338" v="1972" actId="26606"/>
          <ac:spMkLst>
            <pc:docMk/>
            <pc:sldMk cId="2663626123" sldId="273"/>
            <ac:spMk id="10" creationId="{A92A1116-1C84-41DF-B803-1F7B0883EC82}"/>
          </ac:spMkLst>
        </pc:spChg>
        <pc:spChg chg="add del">
          <ac:chgData name="Hafsa Tabbsum" userId="1129fe9c-34a1-4a15-bda1-800b6ccf1c3b" providerId="ADAL" clId="{CA1D540E-C292-4387-98BF-58C3553428A0}" dt="2025-05-11T02:37:53.338" v="1972" actId="26606"/>
          <ac:spMkLst>
            <pc:docMk/>
            <pc:sldMk cId="2663626123" sldId="273"/>
            <ac:spMk id="13" creationId="{B4AAD3FD-83A5-4B89-9F8F-01B8870865BE}"/>
          </ac:spMkLst>
        </pc:spChg>
        <pc:spChg chg="add del">
          <ac:chgData name="Hafsa Tabbsum" userId="1129fe9c-34a1-4a15-bda1-800b6ccf1c3b" providerId="ADAL" clId="{CA1D540E-C292-4387-98BF-58C3553428A0}" dt="2025-05-11T02:37:53.338" v="1972" actId="26606"/>
          <ac:spMkLst>
            <pc:docMk/>
            <pc:sldMk cId="2663626123" sldId="273"/>
            <ac:spMk id="15" creationId="{61752F1D-FC0F-4103-9584-630E643CCDA6}"/>
          </ac:spMkLst>
        </pc:spChg>
        <pc:spChg chg="add del">
          <ac:chgData name="Hafsa Tabbsum" userId="1129fe9c-34a1-4a15-bda1-800b6ccf1c3b" providerId="ADAL" clId="{CA1D540E-C292-4387-98BF-58C3553428A0}" dt="2025-05-11T02:37:53.338" v="1972" actId="26606"/>
          <ac:spMkLst>
            <pc:docMk/>
            <pc:sldMk cId="2663626123" sldId="273"/>
            <ac:spMk id="17" creationId="{70151CB7-E7DE-4917-B831-01DF9CE01306}"/>
          </ac:spMkLst>
        </pc:spChg>
        <pc:spChg chg="del">
          <ac:chgData name="Hafsa Tabbsum" userId="1129fe9c-34a1-4a15-bda1-800b6ccf1c3b" providerId="ADAL" clId="{CA1D540E-C292-4387-98BF-58C3553428A0}" dt="2025-05-10T20:17:55.917" v="117"/>
          <ac:spMkLst>
            <pc:docMk/>
            <pc:sldMk cId="2663626123" sldId="273"/>
            <ac:spMk id="20" creationId="{3011B0B3-5679-4759-90B8-3B908C4CBD21}"/>
          </ac:spMkLst>
        </pc:spChg>
        <pc:spChg chg="add del">
          <ac:chgData name="Hafsa Tabbsum" userId="1129fe9c-34a1-4a15-bda1-800b6ccf1c3b" providerId="ADAL" clId="{CA1D540E-C292-4387-98BF-58C3553428A0}" dt="2025-05-11T02:39:14.336" v="1987" actId="26606"/>
          <ac:spMkLst>
            <pc:docMk/>
            <pc:sldMk cId="2663626123" sldId="273"/>
            <ac:spMk id="21" creationId="{7DAA46B9-B7E8-4487-B28E-C63A6EB7AA27}"/>
          </ac:spMkLst>
        </pc:spChg>
        <pc:spChg chg="add del">
          <ac:chgData name="Hafsa Tabbsum" userId="1129fe9c-34a1-4a15-bda1-800b6ccf1c3b" providerId="ADAL" clId="{CA1D540E-C292-4387-98BF-58C3553428A0}" dt="2025-05-11T02:39:14.336" v="1987" actId="26606"/>
          <ac:spMkLst>
            <pc:docMk/>
            <pc:sldMk cId="2663626123" sldId="273"/>
            <ac:spMk id="24" creationId="{C866818C-1E5F-475A-B310-3C06B555FB69}"/>
          </ac:spMkLst>
        </pc:spChg>
        <pc:spChg chg="add del">
          <ac:chgData name="Hafsa Tabbsum" userId="1129fe9c-34a1-4a15-bda1-800b6ccf1c3b" providerId="ADAL" clId="{CA1D540E-C292-4387-98BF-58C3553428A0}" dt="2025-05-11T02:39:14.336" v="1987" actId="26606"/>
          <ac:spMkLst>
            <pc:docMk/>
            <pc:sldMk cId="2663626123" sldId="273"/>
            <ac:spMk id="26" creationId="{D12AFDE8-E1ED-4A49-B8B3-4953F4B8ACB9}"/>
          </ac:spMkLst>
        </pc:spChg>
        <pc:spChg chg="add del">
          <ac:chgData name="Hafsa Tabbsum" userId="1129fe9c-34a1-4a15-bda1-800b6ccf1c3b" providerId="ADAL" clId="{CA1D540E-C292-4387-98BF-58C3553428A0}" dt="2025-05-11T02:39:05.517" v="1980" actId="26606"/>
          <ac:spMkLst>
            <pc:docMk/>
            <pc:sldMk cId="2663626123" sldId="273"/>
            <ac:spMk id="31" creationId="{01F06C3F-35EE-478B-B96B-1247519C73C3}"/>
          </ac:spMkLst>
        </pc:spChg>
        <pc:spChg chg="add del">
          <ac:chgData name="Hafsa Tabbsum" userId="1129fe9c-34a1-4a15-bda1-800b6ccf1c3b" providerId="ADAL" clId="{CA1D540E-C292-4387-98BF-58C3553428A0}" dt="2025-05-11T02:39:05.517" v="1980" actId="26606"/>
          <ac:spMkLst>
            <pc:docMk/>
            <pc:sldMk cId="2663626123" sldId="273"/>
            <ac:spMk id="33" creationId="{72742D7C-18EF-4DDC-B3B1-7D394C348ACC}"/>
          </ac:spMkLst>
        </pc:spChg>
        <pc:spChg chg="add del">
          <ac:chgData name="Hafsa Tabbsum" userId="1129fe9c-34a1-4a15-bda1-800b6ccf1c3b" providerId="ADAL" clId="{CA1D540E-C292-4387-98BF-58C3553428A0}" dt="2025-05-11T02:39:05.517" v="1980" actId="26606"/>
          <ac:spMkLst>
            <pc:docMk/>
            <pc:sldMk cId="2663626123" sldId="273"/>
            <ac:spMk id="35" creationId="{5DFB004C-C794-45CE-846D-166C532D642C}"/>
          </ac:spMkLst>
        </pc:spChg>
        <pc:spChg chg="del">
          <ac:chgData name="Hafsa Tabbsum" userId="1129fe9c-34a1-4a15-bda1-800b6ccf1c3b" providerId="ADAL" clId="{CA1D540E-C292-4387-98BF-58C3553428A0}" dt="2025-05-10T20:17:55.917" v="117"/>
          <ac:spMkLst>
            <pc:docMk/>
            <pc:sldMk cId="2663626123" sldId="273"/>
            <ac:spMk id="37" creationId="{8036B80B-269D-4F02-9EF9-A6A4E917B386}"/>
          </ac:spMkLst>
        </pc:spChg>
        <pc:spChg chg="add del">
          <ac:chgData name="Hafsa Tabbsum" userId="1129fe9c-34a1-4a15-bda1-800b6ccf1c3b" providerId="ADAL" clId="{CA1D540E-C292-4387-98BF-58C3553428A0}" dt="2025-05-11T02:39:07.208" v="1982" actId="26606"/>
          <ac:spMkLst>
            <pc:docMk/>
            <pc:sldMk cId="2663626123" sldId="273"/>
            <ac:spMk id="38" creationId="{475CE30D-8C95-4716-A3AB-29EC9A5F19E2}"/>
          </ac:spMkLst>
        </pc:spChg>
        <pc:spChg chg="add del">
          <ac:chgData name="Hafsa Tabbsum" userId="1129fe9c-34a1-4a15-bda1-800b6ccf1c3b" providerId="ADAL" clId="{CA1D540E-C292-4387-98BF-58C3553428A0}" dt="2025-05-11T02:39:07.208" v="1982" actId="26606"/>
          <ac:spMkLst>
            <pc:docMk/>
            <pc:sldMk cId="2663626123" sldId="273"/>
            <ac:spMk id="39" creationId="{5262E9D7-B5C1-4E6C-B3EF-2F4807705467}"/>
          </ac:spMkLst>
        </pc:spChg>
        <pc:spChg chg="add del">
          <ac:chgData name="Hafsa Tabbsum" userId="1129fe9c-34a1-4a15-bda1-800b6ccf1c3b" providerId="ADAL" clId="{CA1D540E-C292-4387-98BF-58C3553428A0}" dt="2025-05-11T02:39:07.208" v="1982" actId="26606"/>
          <ac:spMkLst>
            <pc:docMk/>
            <pc:sldMk cId="2663626123" sldId="273"/>
            <ac:spMk id="40" creationId="{C8C7DA03-3808-49BC-946F-ECACEAE88D84}"/>
          </ac:spMkLst>
        </pc:spChg>
        <pc:spChg chg="add del">
          <ac:chgData name="Hafsa Tabbsum" userId="1129fe9c-34a1-4a15-bda1-800b6ccf1c3b" providerId="ADAL" clId="{CA1D540E-C292-4387-98BF-58C3553428A0}" dt="2025-05-11T02:39:12.823" v="1984" actId="26606"/>
          <ac:spMkLst>
            <pc:docMk/>
            <pc:sldMk cId="2663626123" sldId="273"/>
            <ac:spMk id="42" creationId="{C8A3C342-1D03-412F-8DD3-BF519E8E0AE9}"/>
          </ac:spMkLst>
        </pc:spChg>
        <pc:spChg chg="add del">
          <ac:chgData name="Hafsa Tabbsum" userId="1129fe9c-34a1-4a15-bda1-800b6ccf1c3b" providerId="ADAL" clId="{CA1D540E-C292-4387-98BF-58C3553428A0}" dt="2025-05-11T02:39:12.823" v="1984" actId="26606"/>
          <ac:spMkLst>
            <pc:docMk/>
            <pc:sldMk cId="2663626123" sldId="273"/>
            <ac:spMk id="43" creationId="{81CC9B02-E087-4350-AEBD-2C3CF001AF01}"/>
          </ac:spMkLst>
        </pc:spChg>
        <pc:spChg chg="add del">
          <ac:chgData name="Hafsa Tabbsum" userId="1129fe9c-34a1-4a15-bda1-800b6ccf1c3b" providerId="ADAL" clId="{CA1D540E-C292-4387-98BF-58C3553428A0}" dt="2025-05-11T02:39:14.318" v="1986" actId="26606"/>
          <ac:spMkLst>
            <pc:docMk/>
            <pc:sldMk cId="2663626123" sldId="273"/>
            <ac:spMk id="45" creationId="{6DDE478A-9B9B-4F32-906C-273776BD77F0}"/>
          </ac:spMkLst>
        </pc:spChg>
        <pc:spChg chg="add del">
          <ac:chgData name="Hafsa Tabbsum" userId="1129fe9c-34a1-4a15-bda1-800b6ccf1c3b" providerId="ADAL" clId="{CA1D540E-C292-4387-98BF-58C3553428A0}" dt="2025-05-11T02:39:25.638" v="1991" actId="26606"/>
          <ac:spMkLst>
            <pc:docMk/>
            <pc:sldMk cId="2663626123" sldId="273"/>
            <ac:spMk id="49" creationId="{18073EE4-EB60-444A-A7EA-82035FCDE085}"/>
          </ac:spMkLst>
        </pc:spChg>
        <pc:spChg chg="add del">
          <ac:chgData name="Hafsa Tabbsum" userId="1129fe9c-34a1-4a15-bda1-800b6ccf1c3b" providerId="ADAL" clId="{CA1D540E-C292-4387-98BF-58C3553428A0}" dt="2025-05-11T02:39:25.638" v="1991" actId="26606"/>
          <ac:spMkLst>
            <pc:docMk/>
            <pc:sldMk cId="2663626123" sldId="273"/>
            <ac:spMk id="50" creationId="{86AD7ABD-24C8-4B21-A948-ABC2F8C70B69}"/>
          </ac:spMkLst>
        </pc:spChg>
        <pc:spChg chg="add del">
          <ac:chgData name="Hafsa Tabbsum" userId="1129fe9c-34a1-4a15-bda1-800b6ccf1c3b" providerId="ADAL" clId="{CA1D540E-C292-4387-98BF-58C3553428A0}" dt="2025-05-11T02:39:25.638" v="1991" actId="26606"/>
          <ac:spMkLst>
            <pc:docMk/>
            <pc:sldMk cId="2663626123" sldId="273"/>
            <ac:spMk id="51" creationId="{B63082B3-0202-4A7D-A42B-721E4CE9E2D4}"/>
          </ac:spMkLst>
        </pc:spChg>
        <pc:spChg chg="add del">
          <ac:chgData name="Hafsa Tabbsum" userId="1129fe9c-34a1-4a15-bda1-800b6ccf1c3b" providerId="ADAL" clId="{CA1D540E-C292-4387-98BF-58C3553428A0}" dt="2025-05-11T02:39:25.630" v="1990" actId="26606"/>
          <ac:spMkLst>
            <pc:docMk/>
            <pc:sldMk cId="2663626123" sldId="273"/>
            <ac:spMk id="56" creationId="{18073EE4-EB60-444A-A7EA-82035FCDE085}"/>
          </ac:spMkLst>
        </pc:spChg>
        <pc:spChg chg="add del">
          <ac:chgData name="Hafsa Tabbsum" userId="1129fe9c-34a1-4a15-bda1-800b6ccf1c3b" providerId="ADAL" clId="{CA1D540E-C292-4387-98BF-58C3553428A0}" dt="2025-05-11T02:39:25.630" v="1990" actId="26606"/>
          <ac:spMkLst>
            <pc:docMk/>
            <pc:sldMk cId="2663626123" sldId="273"/>
            <ac:spMk id="58" creationId="{86AD7ABD-24C8-4B21-A948-ABC2F8C70B69}"/>
          </ac:spMkLst>
        </pc:spChg>
        <pc:spChg chg="add del">
          <ac:chgData name="Hafsa Tabbsum" userId="1129fe9c-34a1-4a15-bda1-800b6ccf1c3b" providerId="ADAL" clId="{CA1D540E-C292-4387-98BF-58C3553428A0}" dt="2025-05-11T02:39:25.630" v="1990" actId="26606"/>
          <ac:spMkLst>
            <pc:docMk/>
            <pc:sldMk cId="2663626123" sldId="273"/>
            <ac:spMk id="60" creationId="{B63082B3-0202-4A7D-A42B-721E4CE9E2D4}"/>
          </ac:spMkLst>
        </pc:spChg>
        <pc:spChg chg="add">
          <ac:chgData name="Hafsa Tabbsum" userId="1129fe9c-34a1-4a15-bda1-800b6ccf1c3b" providerId="ADAL" clId="{CA1D540E-C292-4387-98BF-58C3553428A0}" dt="2025-05-11T02:39:25.638" v="1991" actId="26606"/>
          <ac:spMkLst>
            <pc:docMk/>
            <pc:sldMk cId="2663626123" sldId="273"/>
            <ac:spMk id="62" creationId="{01F06C3F-35EE-478B-B96B-1247519C73C3}"/>
          </ac:spMkLst>
        </pc:spChg>
        <pc:spChg chg="add">
          <ac:chgData name="Hafsa Tabbsum" userId="1129fe9c-34a1-4a15-bda1-800b6ccf1c3b" providerId="ADAL" clId="{CA1D540E-C292-4387-98BF-58C3553428A0}" dt="2025-05-11T02:39:25.638" v="1991" actId="26606"/>
          <ac:spMkLst>
            <pc:docMk/>
            <pc:sldMk cId="2663626123" sldId="273"/>
            <ac:spMk id="63" creationId="{72742D7C-18EF-4DDC-B3B1-7D394C348ACC}"/>
          </ac:spMkLst>
        </pc:spChg>
        <pc:spChg chg="add">
          <ac:chgData name="Hafsa Tabbsum" userId="1129fe9c-34a1-4a15-bda1-800b6ccf1c3b" providerId="ADAL" clId="{CA1D540E-C292-4387-98BF-58C3553428A0}" dt="2025-05-11T02:39:25.638" v="1991" actId="26606"/>
          <ac:spMkLst>
            <pc:docMk/>
            <pc:sldMk cId="2663626123" sldId="273"/>
            <ac:spMk id="64" creationId="{5DFB004C-C794-45CE-846D-166C532D642C}"/>
          </ac:spMkLst>
        </pc:spChg>
        <pc:grpChg chg="del">
          <ac:chgData name="Hafsa Tabbsum" userId="1129fe9c-34a1-4a15-bda1-800b6ccf1c3b" providerId="ADAL" clId="{CA1D540E-C292-4387-98BF-58C3553428A0}" dt="2025-05-10T20:17:55.917" v="117"/>
          <ac:grpSpMkLst>
            <pc:docMk/>
            <pc:sldMk cId="2663626123" sldId="273"/>
            <ac:grpSpMk id="19" creationId="{F982E0B2-AA9C-441C-A08E-A9DF9CF12116}"/>
          </ac:grpSpMkLst>
        </pc:grpChg>
        <pc:grpChg chg="del">
          <ac:chgData name="Hafsa Tabbsum" userId="1129fe9c-34a1-4a15-bda1-800b6ccf1c3b" providerId="ADAL" clId="{CA1D540E-C292-4387-98BF-58C3553428A0}" dt="2025-05-10T20:17:55.917" v="117"/>
          <ac:grpSpMkLst>
            <pc:docMk/>
            <pc:sldMk cId="2663626123" sldId="273"/>
            <ac:grpSpMk id="22" creationId="{49E013D9-9421-47E7-9080-30F6E544BE45}"/>
          </ac:grpSpMkLst>
        </pc:grpChg>
        <pc:picChg chg="del mod">
          <ac:chgData name="Hafsa Tabbsum" userId="1129fe9c-34a1-4a15-bda1-800b6ccf1c3b" providerId="ADAL" clId="{CA1D540E-C292-4387-98BF-58C3553428A0}" dt="2025-05-11T02:32:44.200" v="1764" actId="478"/>
          <ac:picMkLst>
            <pc:docMk/>
            <pc:sldMk cId="2663626123" sldId="273"/>
            <ac:picMk id="5" creationId="{56DFC2BC-DC94-3FE6-E534-0C24D94E0284}"/>
          </ac:picMkLst>
        </pc:picChg>
        <pc:picChg chg="del">
          <ac:chgData name="Hafsa Tabbsum" userId="1129fe9c-34a1-4a15-bda1-800b6ccf1c3b" providerId="ADAL" clId="{CA1D540E-C292-4387-98BF-58C3553428A0}" dt="2025-05-11T02:32:43.128" v="1763" actId="478"/>
          <ac:picMkLst>
            <pc:docMk/>
            <pc:sldMk cId="2663626123" sldId="273"/>
            <ac:picMk id="7" creationId="{920CB8BD-9D20-7629-8317-3E226DDF532A}"/>
          </ac:picMkLst>
        </pc:picChg>
        <pc:picChg chg="add mod ord">
          <ac:chgData name="Hafsa Tabbsum" userId="1129fe9c-34a1-4a15-bda1-800b6ccf1c3b" providerId="ADAL" clId="{CA1D540E-C292-4387-98BF-58C3553428A0}" dt="2025-05-11T03:25:45.163" v="2648" actId="1076"/>
          <ac:picMkLst>
            <pc:docMk/>
            <pc:sldMk cId="2663626123" sldId="273"/>
            <ac:picMk id="8" creationId="{8B427236-1C0B-3FC4-A685-22EF9620C16E}"/>
          </ac:picMkLst>
        </pc:picChg>
        <pc:picChg chg="add mod ord">
          <ac:chgData name="Hafsa Tabbsum" userId="1129fe9c-34a1-4a15-bda1-800b6ccf1c3b" providerId="ADAL" clId="{CA1D540E-C292-4387-98BF-58C3553428A0}" dt="2025-05-11T03:26:03.905" v="2653" actId="14100"/>
          <ac:picMkLst>
            <pc:docMk/>
            <pc:sldMk cId="2663626123" sldId="273"/>
            <ac:picMk id="11" creationId="{BADB4F98-B9C3-E907-D86C-7CB87377EFE7}"/>
          </ac:picMkLst>
        </pc:picChg>
        <pc:picChg chg="add del mod ord">
          <ac:chgData name="Hafsa Tabbsum" userId="1129fe9c-34a1-4a15-bda1-800b6ccf1c3b" providerId="ADAL" clId="{CA1D540E-C292-4387-98BF-58C3553428A0}" dt="2025-05-11T03:24:09.188" v="2642" actId="478"/>
          <ac:picMkLst>
            <pc:docMk/>
            <pc:sldMk cId="2663626123" sldId="273"/>
            <ac:picMk id="14" creationId="{94F6D518-F1C2-D89B-DD96-7EB391148F5D}"/>
          </ac:picMkLst>
        </pc:picChg>
        <pc:picChg chg="add mod">
          <ac:chgData name="Hafsa Tabbsum" userId="1129fe9c-34a1-4a15-bda1-800b6ccf1c3b" providerId="ADAL" clId="{CA1D540E-C292-4387-98BF-58C3553428A0}" dt="2025-05-11T03:25:53.852" v="2651" actId="1076"/>
          <ac:picMkLst>
            <pc:docMk/>
            <pc:sldMk cId="2663626123" sldId="273"/>
            <ac:picMk id="18" creationId="{7A53B88B-82C4-5351-52D0-03112D55DAF6}"/>
          </ac:picMkLst>
        </pc:picChg>
        <pc:cxnChg chg="del">
          <ac:chgData name="Hafsa Tabbsum" userId="1129fe9c-34a1-4a15-bda1-800b6ccf1c3b" providerId="ADAL" clId="{CA1D540E-C292-4387-98BF-58C3553428A0}" dt="2025-05-10T20:17:55.917" v="117"/>
          <ac:cxnSpMkLst>
            <pc:docMk/>
            <pc:sldMk cId="2663626123" sldId="273"/>
            <ac:cxnSpMk id="12" creationId="{701C0CAB-6A03-4C6A-9FAA-219847753628}"/>
          </ac:cxnSpMkLst>
        </pc:cxnChg>
        <pc:cxnChg chg="add del">
          <ac:chgData name="Hafsa Tabbsum" userId="1129fe9c-34a1-4a15-bda1-800b6ccf1c3b" providerId="ADAL" clId="{CA1D540E-C292-4387-98BF-58C3553428A0}" dt="2025-05-11T02:39:14.318" v="1986" actId="26606"/>
          <ac:cxnSpMkLst>
            <pc:docMk/>
            <pc:sldMk cId="2663626123" sldId="273"/>
            <ac:cxnSpMk id="46" creationId="{133675D8-8B7A-4149-AD08-B81A69EC6C88}"/>
          </ac:cxnSpMkLst>
        </pc:cxnChg>
        <pc:cxnChg chg="add del">
          <ac:chgData name="Hafsa Tabbsum" userId="1129fe9c-34a1-4a15-bda1-800b6ccf1c3b" providerId="ADAL" clId="{CA1D540E-C292-4387-98BF-58C3553428A0}" dt="2025-05-11T02:39:14.318" v="1986" actId="26606"/>
          <ac:cxnSpMkLst>
            <pc:docMk/>
            <pc:sldMk cId="2663626123" sldId="273"/>
            <ac:cxnSpMk id="47" creationId="{56FE85DE-8857-4E6E-800A-944BB57F97EF}"/>
          </ac:cxnSpMkLst>
        </pc:cxnChg>
      </pc:sldChg>
      <pc:sldChg chg="addSp delSp modSp mod setBg setClrOvrMap delDesignElem">
        <pc:chgData name="Hafsa Tabbsum" userId="1129fe9c-34a1-4a15-bda1-800b6ccf1c3b" providerId="ADAL" clId="{CA1D540E-C292-4387-98BF-58C3553428A0}" dt="2025-05-11T04:45:07.403" v="5170" actId="20577"/>
        <pc:sldMkLst>
          <pc:docMk/>
          <pc:sldMk cId="1331751254" sldId="274"/>
        </pc:sldMkLst>
        <pc:spChg chg="mod">
          <ac:chgData name="Hafsa Tabbsum" userId="1129fe9c-34a1-4a15-bda1-800b6ccf1c3b" providerId="ADAL" clId="{CA1D540E-C292-4387-98BF-58C3553428A0}" dt="2025-05-11T04:45:07.403" v="5170" actId="20577"/>
          <ac:spMkLst>
            <pc:docMk/>
            <pc:sldMk cId="1331751254" sldId="274"/>
            <ac:spMk id="2" creationId="{BCA67EB7-E426-C2D9-3DA4-07FEB3D6B176}"/>
          </ac:spMkLst>
        </pc:spChg>
        <pc:spChg chg="add del mod">
          <ac:chgData name="Hafsa Tabbsum" userId="1129fe9c-34a1-4a15-bda1-800b6ccf1c3b" providerId="ADAL" clId="{CA1D540E-C292-4387-98BF-58C3553428A0}" dt="2025-05-11T02:44:26.184" v="2104" actId="931"/>
          <ac:spMkLst>
            <pc:docMk/>
            <pc:sldMk cId="1331751254" sldId="274"/>
            <ac:spMk id="4" creationId="{DD71B202-17F5-808F-7424-E8B518501CE9}"/>
          </ac:spMkLst>
        </pc:spChg>
        <pc:spChg chg="add del">
          <ac:chgData name="Hafsa Tabbsum" userId="1129fe9c-34a1-4a15-bda1-800b6ccf1c3b" providerId="ADAL" clId="{CA1D540E-C292-4387-98BF-58C3553428A0}" dt="2025-05-11T02:44:38.307" v="2109" actId="26606"/>
          <ac:spMkLst>
            <pc:docMk/>
            <pc:sldMk cId="1331751254" sldId="274"/>
            <ac:spMk id="9" creationId="{923E8915-D2AA-4327-A45A-972C3CA9574B}"/>
          </ac:spMkLst>
        </pc:spChg>
        <pc:spChg chg="add del">
          <ac:chgData name="Hafsa Tabbsum" userId="1129fe9c-34a1-4a15-bda1-800b6ccf1c3b" providerId="ADAL" clId="{CA1D540E-C292-4387-98BF-58C3553428A0}" dt="2025-05-11T02:44:38.307" v="2109" actId="26606"/>
          <ac:spMkLst>
            <pc:docMk/>
            <pc:sldMk cId="1331751254" sldId="274"/>
            <ac:spMk id="11" creationId="{8302FC3C-9804-4950-B721-5FD704BA6065}"/>
          </ac:spMkLst>
        </pc:spChg>
        <pc:spChg chg="add del">
          <ac:chgData name="Hafsa Tabbsum" userId="1129fe9c-34a1-4a15-bda1-800b6ccf1c3b" providerId="ADAL" clId="{CA1D540E-C292-4387-98BF-58C3553428A0}" dt="2025-05-11T02:44:38.307" v="2109" actId="26606"/>
          <ac:spMkLst>
            <pc:docMk/>
            <pc:sldMk cId="1331751254" sldId="274"/>
            <ac:spMk id="17" creationId="{F3798573-F27B-47EB-8EA4-7EE34954C2D6}"/>
          </ac:spMkLst>
        </pc:spChg>
        <pc:spChg chg="del">
          <ac:chgData name="Hafsa Tabbsum" userId="1129fe9c-34a1-4a15-bda1-800b6ccf1c3b" providerId="ADAL" clId="{CA1D540E-C292-4387-98BF-58C3553428A0}" dt="2025-05-10T20:17:55.917" v="117"/>
          <ac:spMkLst>
            <pc:docMk/>
            <pc:sldMk cId="1331751254" sldId="274"/>
            <ac:spMk id="20" creationId="{3011B0B3-5679-4759-90B8-3B908C4CBD21}"/>
          </ac:spMkLst>
        </pc:spChg>
        <pc:spChg chg="add mod ord">
          <ac:chgData name="Hafsa Tabbsum" userId="1129fe9c-34a1-4a15-bda1-800b6ccf1c3b" providerId="ADAL" clId="{CA1D540E-C292-4387-98BF-58C3553428A0}" dt="2025-05-11T02:52:51.948" v="2220" actId="20577"/>
          <ac:spMkLst>
            <pc:docMk/>
            <pc:sldMk cId="1331751254" sldId="274"/>
            <ac:spMk id="21" creationId="{FE49E3FA-A8FC-B870-7439-AA2330B054E7}"/>
          </ac:spMkLst>
        </pc:spChg>
        <pc:spChg chg="add del">
          <ac:chgData name="Hafsa Tabbsum" userId="1129fe9c-34a1-4a15-bda1-800b6ccf1c3b" providerId="ADAL" clId="{CA1D540E-C292-4387-98BF-58C3553428A0}" dt="2025-05-11T02:47:15.752" v="2140" actId="26606"/>
          <ac:spMkLst>
            <pc:docMk/>
            <pc:sldMk cId="1331751254" sldId="274"/>
            <ac:spMk id="23" creationId="{C4FC9395-363F-4303-9B88-F5B9F15A2627}"/>
          </ac:spMkLst>
        </pc:spChg>
        <pc:spChg chg="add del">
          <ac:chgData name="Hafsa Tabbsum" userId="1129fe9c-34a1-4a15-bda1-800b6ccf1c3b" providerId="ADAL" clId="{CA1D540E-C292-4387-98BF-58C3553428A0}" dt="2025-05-11T02:48:12.305" v="2149" actId="26606"/>
          <ac:spMkLst>
            <pc:docMk/>
            <pc:sldMk cId="1331751254" sldId="274"/>
            <ac:spMk id="25" creationId="{D7FF9F1B-2FE4-4C47-AE86-61AF9A0A5C5C}"/>
          </ac:spMkLst>
        </pc:spChg>
        <pc:spChg chg="add del">
          <ac:chgData name="Hafsa Tabbsum" userId="1129fe9c-34a1-4a15-bda1-800b6ccf1c3b" providerId="ADAL" clId="{CA1D540E-C292-4387-98BF-58C3553428A0}" dt="2025-05-11T02:44:38.295" v="2108" actId="26606"/>
          <ac:spMkLst>
            <pc:docMk/>
            <pc:sldMk cId="1331751254" sldId="274"/>
            <ac:spMk id="26" creationId="{4AC0CD9D-7610-4620-93B4-798CCD9AB581}"/>
          </ac:spMkLst>
        </pc:spChg>
        <pc:spChg chg="add del">
          <ac:chgData name="Hafsa Tabbsum" userId="1129fe9c-34a1-4a15-bda1-800b6ccf1c3b" providerId="ADAL" clId="{CA1D540E-C292-4387-98BF-58C3553428A0}" dt="2025-05-11T02:48:12.305" v="2149" actId="26606"/>
          <ac:spMkLst>
            <pc:docMk/>
            <pc:sldMk cId="1331751254" sldId="274"/>
            <ac:spMk id="27" creationId="{1A2AE32A-13F5-4BB2-B882-CD31344A6798}"/>
          </ac:spMkLst>
        </pc:spChg>
        <pc:spChg chg="add del">
          <ac:chgData name="Hafsa Tabbsum" userId="1129fe9c-34a1-4a15-bda1-800b6ccf1c3b" providerId="ADAL" clId="{CA1D540E-C292-4387-98BF-58C3553428A0}" dt="2025-05-11T02:48:12.305" v="2149" actId="26606"/>
          <ac:spMkLst>
            <pc:docMk/>
            <pc:sldMk cId="1331751254" sldId="274"/>
            <ac:spMk id="29" creationId="{B339C689-80E0-4CF1-953E-9AFC467262EF}"/>
          </ac:spMkLst>
        </pc:spChg>
        <pc:spChg chg="add del">
          <ac:chgData name="Hafsa Tabbsum" userId="1129fe9c-34a1-4a15-bda1-800b6ccf1c3b" providerId="ADAL" clId="{CA1D540E-C292-4387-98BF-58C3553428A0}" dt="2025-05-11T02:47:45.636" v="2144" actId="26606"/>
          <ac:spMkLst>
            <pc:docMk/>
            <pc:sldMk cId="1331751254" sldId="274"/>
            <ac:spMk id="31" creationId="{C8A3C342-1D03-412F-8DD3-BF519E8E0AE9}"/>
          </ac:spMkLst>
        </pc:spChg>
        <pc:spChg chg="add del">
          <ac:chgData name="Hafsa Tabbsum" userId="1129fe9c-34a1-4a15-bda1-800b6ccf1c3b" providerId="ADAL" clId="{CA1D540E-C292-4387-98BF-58C3553428A0}" dt="2025-05-11T02:44:38.295" v="2108" actId="26606"/>
          <ac:spMkLst>
            <pc:docMk/>
            <pc:sldMk cId="1331751254" sldId="274"/>
            <ac:spMk id="32" creationId="{DE4D62F9-188E-4530-84C2-24BDEE4BEB82}"/>
          </ac:spMkLst>
        </pc:spChg>
        <pc:spChg chg="add del">
          <ac:chgData name="Hafsa Tabbsum" userId="1129fe9c-34a1-4a15-bda1-800b6ccf1c3b" providerId="ADAL" clId="{CA1D540E-C292-4387-98BF-58C3553428A0}" dt="2025-05-11T02:47:45.636" v="2144" actId="26606"/>
          <ac:spMkLst>
            <pc:docMk/>
            <pc:sldMk cId="1331751254" sldId="274"/>
            <ac:spMk id="33" creationId="{81CC9B02-E087-4350-AEBD-2C3CF001AF01}"/>
          </ac:spMkLst>
        </pc:spChg>
        <pc:spChg chg="add del">
          <ac:chgData name="Hafsa Tabbsum" userId="1129fe9c-34a1-4a15-bda1-800b6ccf1c3b" providerId="ADAL" clId="{CA1D540E-C292-4387-98BF-58C3553428A0}" dt="2025-05-11T02:44:38.295" v="2108" actId="26606"/>
          <ac:spMkLst>
            <pc:docMk/>
            <pc:sldMk cId="1331751254" sldId="274"/>
            <ac:spMk id="34" creationId="{D67CA421-FA2B-47ED-A101-F8BBEBB2976B}"/>
          </ac:spMkLst>
        </pc:spChg>
        <pc:spChg chg="add del">
          <ac:chgData name="Hafsa Tabbsum" userId="1129fe9c-34a1-4a15-bda1-800b6ccf1c3b" providerId="ADAL" clId="{CA1D540E-C292-4387-98BF-58C3553428A0}" dt="2025-05-11T02:48:10.362" v="2146" actId="26606"/>
          <ac:spMkLst>
            <pc:docMk/>
            <pc:sldMk cId="1331751254" sldId="274"/>
            <ac:spMk id="35" creationId="{D7FF9F1B-2FE4-4C47-AE86-61AF9A0A5C5C}"/>
          </ac:spMkLst>
        </pc:spChg>
        <pc:spChg chg="add del">
          <ac:chgData name="Hafsa Tabbsum" userId="1129fe9c-34a1-4a15-bda1-800b6ccf1c3b" providerId="ADAL" clId="{CA1D540E-C292-4387-98BF-58C3553428A0}" dt="2025-05-11T02:44:38.295" v="2108" actId="26606"/>
          <ac:spMkLst>
            <pc:docMk/>
            <pc:sldMk cId="1331751254" sldId="274"/>
            <ac:spMk id="36" creationId="{12425D82-CD5E-45A4-9542-70951E59F2D1}"/>
          </ac:spMkLst>
        </pc:spChg>
        <pc:spChg chg="add del">
          <ac:chgData name="Hafsa Tabbsum" userId="1129fe9c-34a1-4a15-bda1-800b6ccf1c3b" providerId="ADAL" clId="{CA1D540E-C292-4387-98BF-58C3553428A0}" dt="2025-05-11T02:48:10.362" v="2146" actId="26606"/>
          <ac:spMkLst>
            <pc:docMk/>
            <pc:sldMk cId="1331751254" sldId="274"/>
            <ac:spMk id="37" creationId="{1A2AE32A-13F5-4BB2-B882-CD31344A6798}"/>
          </ac:spMkLst>
        </pc:spChg>
        <pc:spChg chg="add del">
          <ac:chgData name="Hafsa Tabbsum" userId="1129fe9c-34a1-4a15-bda1-800b6ccf1c3b" providerId="ADAL" clId="{CA1D540E-C292-4387-98BF-58C3553428A0}" dt="2025-05-11T02:44:38.295" v="2108" actId="26606"/>
          <ac:spMkLst>
            <pc:docMk/>
            <pc:sldMk cId="1331751254" sldId="274"/>
            <ac:spMk id="38" creationId="{221DB897-A621-4D5F-AC81-91199AC4370E}"/>
          </ac:spMkLst>
        </pc:spChg>
        <pc:spChg chg="add del">
          <ac:chgData name="Hafsa Tabbsum" userId="1129fe9c-34a1-4a15-bda1-800b6ccf1c3b" providerId="ADAL" clId="{CA1D540E-C292-4387-98BF-58C3553428A0}" dt="2025-05-11T02:48:10.362" v="2146" actId="26606"/>
          <ac:spMkLst>
            <pc:docMk/>
            <pc:sldMk cId="1331751254" sldId="274"/>
            <ac:spMk id="39" creationId="{B339C689-80E0-4CF1-953E-9AFC467262EF}"/>
          </ac:spMkLst>
        </pc:spChg>
        <pc:spChg chg="add del">
          <ac:chgData name="Hafsa Tabbsum" userId="1129fe9c-34a1-4a15-bda1-800b6ccf1c3b" providerId="ADAL" clId="{CA1D540E-C292-4387-98BF-58C3553428A0}" dt="2025-05-11T02:46:29.120" v="2127" actId="26606"/>
          <ac:spMkLst>
            <pc:docMk/>
            <pc:sldMk cId="1331751254" sldId="274"/>
            <ac:spMk id="40" creationId="{5F3FC718-FDE3-4EF7-921E-A5F374EAF824}"/>
          </ac:spMkLst>
        </pc:spChg>
        <pc:spChg chg="add del">
          <ac:chgData name="Hafsa Tabbsum" userId="1129fe9c-34a1-4a15-bda1-800b6ccf1c3b" providerId="ADAL" clId="{CA1D540E-C292-4387-98BF-58C3553428A0}" dt="2025-05-11T02:46:29.120" v="2127" actId="26606"/>
          <ac:spMkLst>
            <pc:docMk/>
            <pc:sldMk cId="1331751254" sldId="274"/>
            <ac:spMk id="41" creationId="{FAA0F719-3DC8-4F08-AD8F-5A845658CB9D}"/>
          </ac:spMkLst>
        </pc:spChg>
        <pc:spChg chg="add del">
          <ac:chgData name="Hafsa Tabbsum" userId="1129fe9c-34a1-4a15-bda1-800b6ccf1c3b" providerId="ADAL" clId="{CA1D540E-C292-4387-98BF-58C3553428A0}" dt="2025-05-11T02:46:29.120" v="2127" actId="26606"/>
          <ac:spMkLst>
            <pc:docMk/>
            <pc:sldMk cId="1331751254" sldId="274"/>
            <ac:spMk id="42" creationId="{7DCB61BE-FA0F-4EFB-BE0E-268BAD8E30D6}"/>
          </ac:spMkLst>
        </pc:spChg>
        <pc:spChg chg="add del">
          <ac:chgData name="Hafsa Tabbsum" userId="1129fe9c-34a1-4a15-bda1-800b6ccf1c3b" providerId="ADAL" clId="{CA1D540E-C292-4387-98BF-58C3553428A0}" dt="2025-05-11T02:46:29.120" v="2127" actId="26606"/>
          <ac:spMkLst>
            <pc:docMk/>
            <pc:sldMk cId="1331751254" sldId="274"/>
            <ac:spMk id="43" creationId="{A4B31EAA-7423-46F7-9B90-4AB2B09C35C4}"/>
          </ac:spMkLst>
        </pc:spChg>
        <pc:spChg chg="add del">
          <ac:chgData name="Hafsa Tabbsum" userId="1129fe9c-34a1-4a15-bda1-800b6ccf1c3b" providerId="ADAL" clId="{CA1D540E-C292-4387-98BF-58C3553428A0}" dt="2025-05-11T02:48:12.298" v="2148" actId="26606"/>
          <ac:spMkLst>
            <pc:docMk/>
            <pc:sldMk cId="1331751254" sldId="274"/>
            <ac:spMk id="44" creationId="{72C8294B-5A5C-4D2B-B536-215D70DE885B}"/>
          </ac:spMkLst>
        </pc:spChg>
        <pc:spChg chg="add del">
          <ac:chgData name="Hafsa Tabbsum" userId="1129fe9c-34a1-4a15-bda1-800b6ccf1c3b" providerId="ADAL" clId="{CA1D540E-C292-4387-98BF-58C3553428A0}" dt="2025-05-11T02:48:12.298" v="2148" actId="26606"/>
          <ac:spMkLst>
            <pc:docMk/>
            <pc:sldMk cId="1331751254" sldId="274"/>
            <ac:spMk id="45" creationId="{0A3E1A52-A5C3-4C7C-B4AB-FB229C4E4090}"/>
          </ac:spMkLst>
        </pc:spChg>
        <pc:spChg chg="add del">
          <ac:chgData name="Hafsa Tabbsum" userId="1129fe9c-34a1-4a15-bda1-800b6ccf1c3b" providerId="ADAL" clId="{CA1D540E-C292-4387-98BF-58C3553428A0}" dt="2025-05-11T02:48:12.298" v="2148" actId="26606"/>
          <ac:spMkLst>
            <pc:docMk/>
            <pc:sldMk cId="1331751254" sldId="274"/>
            <ac:spMk id="46" creationId="{F2519C92-0806-4842-AA3E-15DFABD7FB8B}"/>
          </ac:spMkLst>
        </pc:spChg>
        <pc:spChg chg="add del">
          <ac:chgData name="Hafsa Tabbsum" userId="1129fe9c-34a1-4a15-bda1-800b6ccf1c3b" providerId="ADAL" clId="{CA1D540E-C292-4387-98BF-58C3553428A0}" dt="2025-05-11T02:46:37.339" v="2129" actId="26606"/>
          <ac:spMkLst>
            <pc:docMk/>
            <pc:sldMk cId="1331751254" sldId="274"/>
            <ac:spMk id="48" creationId="{AC546BE4-C7A3-4A47-9FA5-0866D5E656B4}"/>
          </ac:spMkLst>
        </pc:spChg>
        <pc:spChg chg="add del">
          <ac:chgData name="Hafsa Tabbsum" userId="1129fe9c-34a1-4a15-bda1-800b6ccf1c3b" providerId="ADAL" clId="{CA1D540E-C292-4387-98BF-58C3553428A0}" dt="2025-05-11T02:49:02.348" v="2155" actId="26606"/>
          <ac:spMkLst>
            <pc:docMk/>
            <pc:sldMk cId="1331751254" sldId="274"/>
            <ac:spMk id="49" creationId="{C4FC9395-363F-4303-9B88-F5B9F15A2627}"/>
          </ac:spMkLst>
        </pc:spChg>
        <pc:spChg chg="add del">
          <ac:chgData name="Hafsa Tabbsum" userId="1129fe9c-34a1-4a15-bda1-800b6ccf1c3b" providerId="ADAL" clId="{CA1D540E-C292-4387-98BF-58C3553428A0}" dt="2025-05-11T02:46:48.256" v="2134" actId="26606"/>
          <ac:spMkLst>
            <pc:docMk/>
            <pc:sldMk cId="1331751254" sldId="274"/>
            <ac:spMk id="53" creationId="{78D66203-18BB-40A2-B632-9356FE169D0C}"/>
          </ac:spMkLst>
        </pc:spChg>
        <pc:spChg chg="add del">
          <ac:chgData name="Hafsa Tabbsum" userId="1129fe9c-34a1-4a15-bda1-800b6ccf1c3b" providerId="ADAL" clId="{CA1D540E-C292-4387-98BF-58C3553428A0}" dt="2025-05-11T02:46:48.252" v="2133" actId="26606"/>
          <ac:spMkLst>
            <pc:docMk/>
            <pc:sldMk cId="1331751254" sldId="274"/>
            <ac:spMk id="58" creationId="{78D66203-18BB-40A2-B632-9356FE169D0C}"/>
          </ac:spMkLst>
        </pc:spChg>
        <pc:grpChg chg="del">
          <ac:chgData name="Hafsa Tabbsum" userId="1129fe9c-34a1-4a15-bda1-800b6ccf1c3b" providerId="ADAL" clId="{CA1D540E-C292-4387-98BF-58C3553428A0}" dt="2025-05-10T20:17:55.917" v="117"/>
          <ac:grpSpMkLst>
            <pc:docMk/>
            <pc:sldMk cId="1331751254" sldId="274"/>
            <ac:grpSpMk id="14" creationId="{F982E0B2-AA9C-441C-A08E-A9DF9CF12116}"/>
          </ac:grpSpMkLst>
        </pc:grpChg>
        <pc:picChg chg="del">
          <ac:chgData name="Hafsa Tabbsum" userId="1129fe9c-34a1-4a15-bda1-800b6ccf1c3b" providerId="ADAL" clId="{CA1D540E-C292-4387-98BF-58C3553428A0}" dt="2025-05-11T02:40:05.632" v="2012" actId="478"/>
          <ac:picMkLst>
            <pc:docMk/>
            <pc:sldMk cId="1331751254" sldId="274"/>
            <ac:picMk id="5" creationId="{84C531CC-01B7-7B52-40F5-7261C96E9EEE}"/>
          </ac:picMkLst>
        </pc:picChg>
        <pc:picChg chg="del">
          <ac:chgData name="Hafsa Tabbsum" userId="1129fe9c-34a1-4a15-bda1-800b6ccf1c3b" providerId="ADAL" clId="{CA1D540E-C292-4387-98BF-58C3553428A0}" dt="2025-05-11T02:40:04.291" v="2011" actId="478"/>
          <ac:picMkLst>
            <pc:docMk/>
            <pc:sldMk cId="1331751254" sldId="274"/>
            <ac:picMk id="7" creationId="{BF1F593B-2134-41FF-3E4D-C835420433E9}"/>
          </ac:picMkLst>
        </pc:picChg>
        <pc:picChg chg="add mod ord">
          <ac:chgData name="Hafsa Tabbsum" userId="1129fe9c-34a1-4a15-bda1-800b6ccf1c3b" providerId="ADAL" clId="{CA1D540E-C292-4387-98BF-58C3553428A0}" dt="2025-05-11T02:50:59.021" v="2174" actId="14100"/>
          <ac:picMkLst>
            <pc:docMk/>
            <pc:sldMk cId="1331751254" sldId="274"/>
            <ac:picMk id="8" creationId="{3C6AEB52-35F7-2338-C531-099183EF3709}"/>
          </ac:picMkLst>
        </pc:picChg>
        <pc:picChg chg="add del mod ord">
          <ac:chgData name="Hafsa Tabbsum" userId="1129fe9c-34a1-4a15-bda1-800b6ccf1c3b" providerId="ADAL" clId="{CA1D540E-C292-4387-98BF-58C3553428A0}" dt="2025-05-11T02:49:12.788" v="2159" actId="21"/>
          <ac:picMkLst>
            <pc:docMk/>
            <pc:sldMk cId="1331751254" sldId="274"/>
            <ac:picMk id="12" creationId="{39F348A4-7BA2-4B11-5CE4-2EFC1799D4F3}"/>
          </ac:picMkLst>
        </pc:picChg>
        <pc:picChg chg="add del">
          <ac:chgData name="Hafsa Tabbsum" userId="1129fe9c-34a1-4a15-bda1-800b6ccf1c3b" providerId="ADAL" clId="{CA1D540E-C292-4387-98BF-58C3553428A0}" dt="2025-05-11T02:44:38.307" v="2109" actId="26606"/>
          <ac:picMkLst>
            <pc:docMk/>
            <pc:sldMk cId="1331751254" sldId="274"/>
            <ac:picMk id="15" creationId="{3BC6EBB2-9BDC-4075-BA6B-43A9FBF9C86C}"/>
          </ac:picMkLst>
        </pc:picChg>
        <pc:picChg chg="add del mod">
          <ac:chgData name="Hafsa Tabbsum" userId="1129fe9c-34a1-4a15-bda1-800b6ccf1c3b" providerId="ADAL" clId="{CA1D540E-C292-4387-98BF-58C3553428A0}" dt="2025-05-11T02:49:53.144" v="2163" actId="21"/>
          <ac:picMkLst>
            <pc:docMk/>
            <pc:sldMk cId="1331751254" sldId="274"/>
            <ac:picMk id="16" creationId="{FD924CF7-5FCB-1E51-6FF2-C6ABFB100873}"/>
          </ac:picMkLst>
        </pc:picChg>
        <pc:picChg chg="add del">
          <ac:chgData name="Hafsa Tabbsum" userId="1129fe9c-34a1-4a15-bda1-800b6ccf1c3b" providerId="ADAL" clId="{CA1D540E-C292-4387-98BF-58C3553428A0}" dt="2025-05-11T02:44:38.295" v="2108" actId="26606"/>
          <ac:picMkLst>
            <pc:docMk/>
            <pc:sldMk cId="1331751254" sldId="274"/>
            <ac:picMk id="19" creationId="{41B68C77-138E-4BF7-A276-BD0C78A4219F}"/>
          </ac:picMkLst>
        </pc:picChg>
        <pc:picChg chg="add mod">
          <ac:chgData name="Hafsa Tabbsum" userId="1129fe9c-34a1-4a15-bda1-800b6ccf1c3b" providerId="ADAL" clId="{CA1D540E-C292-4387-98BF-58C3553428A0}" dt="2025-05-11T02:50:49.864" v="2173" actId="1076"/>
          <ac:picMkLst>
            <pc:docMk/>
            <pc:sldMk cId="1331751254" sldId="274"/>
            <ac:picMk id="20" creationId="{256883F9-2E01-F527-26D5-B2DAD4D5DFF1}"/>
          </ac:picMkLst>
        </pc:picChg>
        <pc:picChg chg="add del">
          <ac:chgData name="Hafsa Tabbsum" userId="1129fe9c-34a1-4a15-bda1-800b6ccf1c3b" providerId="ADAL" clId="{CA1D540E-C292-4387-98BF-58C3553428A0}" dt="2025-05-11T02:44:38.295" v="2108" actId="26606"/>
          <ac:picMkLst>
            <pc:docMk/>
            <pc:sldMk cId="1331751254" sldId="274"/>
            <ac:picMk id="24" creationId="{7C268552-D473-46ED-B1B8-422042C4DEF1}"/>
          </ac:picMkLst>
        </pc:picChg>
        <pc:picChg chg="add del">
          <ac:chgData name="Hafsa Tabbsum" userId="1129fe9c-34a1-4a15-bda1-800b6ccf1c3b" providerId="ADAL" clId="{CA1D540E-C292-4387-98BF-58C3553428A0}" dt="2025-05-11T02:44:38.295" v="2108" actId="26606"/>
          <ac:picMkLst>
            <pc:docMk/>
            <pc:sldMk cId="1331751254" sldId="274"/>
            <ac:picMk id="28" creationId="{B9238B3E-24AA-439A-B527-6C5DF6D72145}"/>
          </ac:picMkLst>
        </pc:picChg>
        <pc:picChg chg="add del">
          <ac:chgData name="Hafsa Tabbsum" userId="1129fe9c-34a1-4a15-bda1-800b6ccf1c3b" providerId="ADAL" clId="{CA1D540E-C292-4387-98BF-58C3553428A0}" dt="2025-05-11T02:44:38.295" v="2108" actId="26606"/>
          <ac:picMkLst>
            <pc:docMk/>
            <pc:sldMk cId="1331751254" sldId="274"/>
            <ac:picMk id="30" creationId="{69F01145-BEA3-4CBF-AA21-10077B948CA8}"/>
          </ac:picMkLst>
        </pc:picChg>
        <pc:cxnChg chg="del">
          <ac:chgData name="Hafsa Tabbsum" userId="1129fe9c-34a1-4a15-bda1-800b6ccf1c3b" providerId="ADAL" clId="{CA1D540E-C292-4387-98BF-58C3553428A0}" dt="2025-05-10T20:17:55.917" v="117"/>
          <ac:cxnSpMkLst>
            <pc:docMk/>
            <pc:sldMk cId="1331751254" sldId="274"/>
            <ac:cxnSpMk id="12" creationId="{701C0CAB-6A03-4C6A-9FAA-219847753628}"/>
          </ac:cxnSpMkLst>
        </pc:cxnChg>
        <pc:cxnChg chg="add del">
          <ac:chgData name="Hafsa Tabbsum" userId="1129fe9c-34a1-4a15-bda1-800b6ccf1c3b" providerId="ADAL" clId="{CA1D540E-C292-4387-98BF-58C3553428A0}" dt="2025-05-11T02:44:38.307" v="2109" actId="26606"/>
          <ac:cxnSpMkLst>
            <pc:docMk/>
            <pc:sldMk cId="1331751254" sldId="274"/>
            <ac:cxnSpMk id="13" creationId="{6B9695BD-ECF6-49CA-8877-8C493193C65D}"/>
          </ac:cxnSpMkLst>
        </pc:cxnChg>
        <pc:cxnChg chg="del">
          <ac:chgData name="Hafsa Tabbsum" userId="1129fe9c-34a1-4a15-bda1-800b6ccf1c3b" providerId="ADAL" clId="{CA1D540E-C292-4387-98BF-58C3553428A0}" dt="2025-05-10T20:17:55.917" v="117"/>
          <ac:cxnSpMkLst>
            <pc:docMk/>
            <pc:sldMk cId="1331751254" sldId="274"/>
            <ac:cxnSpMk id="22" creationId="{32E97E5C-7A5F-424E-AAE4-654396E90799}"/>
          </ac:cxnSpMkLst>
        </pc:cxnChg>
      </pc:sldChg>
      <pc:sldChg chg="delSp del delDesignElem">
        <pc:chgData name="Hafsa Tabbsum" userId="1129fe9c-34a1-4a15-bda1-800b6ccf1c3b" providerId="ADAL" clId="{CA1D540E-C292-4387-98BF-58C3553428A0}" dt="2025-05-11T04:42:17.538" v="5144" actId="2696"/>
        <pc:sldMkLst>
          <pc:docMk/>
          <pc:sldMk cId="3528042532" sldId="275"/>
        </pc:sldMkLst>
        <pc:spChg chg="del">
          <ac:chgData name="Hafsa Tabbsum" userId="1129fe9c-34a1-4a15-bda1-800b6ccf1c3b" providerId="ADAL" clId="{CA1D540E-C292-4387-98BF-58C3553428A0}" dt="2025-05-10T20:17:55.917" v="117"/>
          <ac:spMkLst>
            <pc:docMk/>
            <pc:sldMk cId="3528042532" sldId="275"/>
            <ac:spMk id="21" creationId="{EEE96A74-B62B-4642-AB22-7776A5F48CE7}"/>
          </ac:spMkLst>
        </pc:spChg>
        <pc:cxnChg chg="del">
          <ac:chgData name="Hafsa Tabbsum" userId="1129fe9c-34a1-4a15-bda1-800b6ccf1c3b" providerId="ADAL" clId="{CA1D540E-C292-4387-98BF-58C3553428A0}" dt="2025-05-10T20:17:55.917" v="117"/>
          <ac:cxnSpMkLst>
            <pc:docMk/>
            <pc:sldMk cId="3528042532" sldId="275"/>
            <ac:cxnSpMk id="23" creationId="{3A513CAD-9784-4D35-BAF9-1F7DDD697BDB}"/>
          </ac:cxnSpMkLst>
        </pc:cxnChg>
      </pc:sldChg>
      <pc:sldChg chg="addSp delSp modSp mod setBg setClrOvrMap delDesignElem">
        <pc:chgData name="Hafsa Tabbsum" userId="1129fe9c-34a1-4a15-bda1-800b6ccf1c3b" providerId="ADAL" clId="{CA1D540E-C292-4387-98BF-58C3553428A0}" dt="2025-05-11T05:00:37.815" v="5689" actId="26606"/>
        <pc:sldMkLst>
          <pc:docMk/>
          <pc:sldMk cId="2116380110" sldId="276"/>
        </pc:sldMkLst>
        <pc:spChg chg="mod">
          <ac:chgData name="Hafsa Tabbsum" userId="1129fe9c-34a1-4a15-bda1-800b6ccf1c3b" providerId="ADAL" clId="{CA1D540E-C292-4387-98BF-58C3553428A0}" dt="2025-05-11T05:00:37.815" v="5689" actId="26606"/>
          <ac:spMkLst>
            <pc:docMk/>
            <pc:sldMk cId="2116380110" sldId="276"/>
            <ac:spMk id="2" creationId="{0DBAAC2A-00C7-6DAD-0930-3772CA26073E}"/>
          </ac:spMkLst>
        </pc:spChg>
        <pc:spChg chg="add">
          <ac:chgData name="Hafsa Tabbsum" userId="1129fe9c-34a1-4a15-bda1-800b6ccf1c3b" providerId="ADAL" clId="{CA1D540E-C292-4387-98BF-58C3553428A0}" dt="2025-05-11T05:00:37.815" v="5689" actId="26606"/>
          <ac:spMkLst>
            <pc:docMk/>
            <pc:sldMk cId="2116380110" sldId="276"/>
            <ac:spMk id="16" creationId="{4AC0CD9D-7610-4620-93B4-798CCD9AB581}"/>
          </ac:spMkLst>
        </pc:spChg>
        <pc:spChg chg="del">
          <ac:chgData name="Hafsa Tabbsum" userId="1129fe9c-34a1-4a15-bda1-800b6ccf1c3b" providerId="ADAL" clId="{CA1D540E-C292-4387-98BF-58C3553428A0}" dt="2025-05-10T20:17:55.917" v="117"/>
          <ac:spMkLst>
            <pc:docMk/>
            <pc:sldMk cId="2116380110" sldId="276"/>
            <ac:spMk id="18" creationId="{3011B0B3-5679-4759-90B8-3B908C4CBD21}"/>
          </ac:spMkLst>
        </pc:spChg>
        <pc:spChg chg="add">
          <ac:chgData name="Hafsa Tabbsum" userId="1129fe9c-34a1-4a15-bda1-800b6ccf1c3b" providerId="ADAL" clId="{CA1D540E-C292-4387-98BF-58C3553428A0}" dt="2025-05-11T05:00:37.815" v="5689" actId="26606"/>
          <ac:spMkLst>
            <pc:docMk/>
            <pc:sldMk cId="2116380110" sldId="276"/>
            <ac:spMk id="22" creationId="{DE4D62F9-188E-4530-84C2-24BDEE4BEB82}"/>
          </ac:spMkLst>
        </pc:spChg>
        <pc:spChg chg="add">
          <ac:chgData name="Hafsa Tabbsum" userId="1129fe9c-34a1-4a15-bda1-800b6ccf1c3b" providerId="ADAL" clId="{CA1D540E-C292-4387-98BF-58C3553428A0}" dt="2025-05-11T05:00:37.815" v="5689" actId="26606"/>
          <ac:spMkLst>
            <pc:docMk/>
            <pc:sldMk cId="2116380110" sldId="276"/>
            <ac:spMk id="24" creationId="{C72330AA-E11E-458E-8798-12C7F77383B8}"/>
          </ac:spMkLst>
        </pc:spChg>
        <pc:spChg chg="add">
          <ac:chgData name="Hafsa Tabbsum" userId="1129fe9c-34a1-4a15-bda1-800b6ccf1c3b" providerId="ADAL" clId="{CA1D540E-C292-4387-98BF-58C3553428A0}" dt="2025-05-11T05:00:37.815" v="5689" actId="26606"/>
          <ac:spMkLst>
            <pc:docMk/>
            <pc:sldMk cId="2116380110" sldId="276"/>
            <ac:spMk id="26" creationId="{A6BDC1B0-0C91-4230-BFEB-9C8ED19B9A3A}"/>
          </ac:spMkLst>
        </pc:spChg>
        <pc:spChg chg="add">
          <ac:chgData name="Hafsa Tabbsum" userId="1129fe9c-34a1-4a15-bda1-800b6ccf1c3b" providerId="ADAL" clId="{CA1D540E-C292-4387-98BF-58C3553428A0}" dt="2025-05-11T05:00:37.815" v="5689" actId="26606"/>
          <ac:spMkLst>
            <pc:docMk/>
            <pc:sldMk cId="2116380110" sldId="276"/>
            <ac:spMk id="28" creationId="{68E0A26E-4EA8-4E6C-97A2-7B6C1C13F8CF}"/>
          </ac:spMkLst>
        </pc:spChg>
        <pc:spChg chg="add">
          <ac:chgData name="Hafsa Tabbsum" userId="1129fe9c-34a1-4a15-bda1-800b6ccf1c3b" providerId="ADAL" clId="{CA1D540E-C292-4387-98BF-58C3553428A0}" dt="2025-05-11T05:00:37.815" v="5689" actId="26606"/>
          <ac:spMkLst>
            <pc:docMk/>
            <pc:sldMk cId="2116380110" sldId="276"/>
            <ac:spMk id="30" creationId="{C1841CC0-B7A9-4828-B82F-9C6B433BDCAE}"/>
          </ac:spMkLst>
        </pc:spChg>
        <pc:spChg chg="del">
          <ac:chgData name="Hafsa Tabbsum" userId="1129fe9c-34a1-4a15-bda1-800b6ccf1c3b" providerId="ADAL" clId="{CA1D540E-C292-4387-98BF-58C3553428A0}" dt="2025-05-10T20:17:55.917" v="117"/>
          <ac:spMkLst>
            <pc:docMk/>
            <pc:sldMk cId="2116380110" sldId="276"/>
            <ac:spMk id="35" creationId="{8036B80B-269D-4F02-9EF9-A6A4E917B386}"/>
          </ac:spMkLst>
        </pc:spChg>
        <pc:grpChg chg="del">
          <ac:chgData name="Hafsa Tabbsum" userId="1129fe9c-34a1-4a15-bda1-800b6ccf1c3b" providerId="ADAL" clId="{CA1D540E-C292-4387-98BF-58C3553428A0}" dt="2025-05-10T20:17:55.917" v="117"/>
          <ac:grpSpMkLst>
            <pc:docMk/>
            <pc:sldMk cId="2116380110" sldId="276"/>
            <ac:grpSpMk id="12" creationId="{F982E0B2-AA9C-441C-A08E-A9DF9CF12116}"/>
          </ac:grpSpMkLst>
        </pc:grpChg>
        <pc:grpChg chg="del">
          <ac:chgData name="Hafsa Tabbsum" userId="1129fe9c-34a1-4a15-bda1-800b6ccf1c3b" providerId="ADAL" clId="{CA1D540E-C292-4387-98BF-58C3553428A0}" dt="2025-05-10T20:17:55.917" v="117"/>
          <ac:grpSpMkLst>
            <pc:docMk/>
            <pc:sldMk cId="2116380110" sldId="276"/>
            <ac:grpSpMk id="20" creationId="{49E013D9-9421-47E7-9080-30F6E544BE45}"/>
          </ac:grpSpMkLst>
        </pc:grpChg>
        <pc:grpChg chg="add">
          <ac:chgData name="Hafsa Tabbsum" userId="1129fe9c-34a1-4a15-bda1-800b6ccf1c3b" providerId="ADAL" clId="{CA1D540E-C292-4387-98BF-58C3553428A0}" dt="2025-05-11T05:00:37.815" v="5689" actId="26606"/>
          <ac:grpSpMkLst>
            <pc:docMk/>
            <pc:sldMk cId="2116380110" sldId="276"/>
            <ac:grpSpMk id="32" creationId="{08E05919-D800-40FD-A3BD-4B9CC4078E7A}"/>
          </ac:grpSpMkLst>
        </pc:grpChg>
        <pc:picChg chg="mod">
          <ac:chgData name="Hafsa Tabbsum" userId="1129fe9c-34a1-4a15-bda1-800b6ccf1c3b" providerId="ADAL" clId="{CA1D540E-C292-4387-98BF-58C3553428A0}" dt="2025-05-11T05:00:37.815" v="5689" actId="26606"/>
          <ac:picMkLst>
            <pc:docMk/>
            <pc:sldMk cId="2116380110" sldId="276"/>
            <ac:picMk id="7" creationId="{553DFA1A-42CE-374B-4DB5-012311DED98C}"/>
          </ac:picMkLst>
        </pc:picChg>
        <pc:picChg chg="add">
          <ac:chgData name="Hafsa Tabbsum" userId="1129fe9c-34a1-4a15-bda1-800b6ccf1c3b" providerId="ADAL" clId="{CA1D540E-C292-4387-98BF-58C3553428A0}" dt="2025-05-11T05:00:37.815" v="5689" actId="26606"/>
          <ac:picMkLst>
            <pc:docMk/>
            <pc:sldMk cId="2116380110" sldId="276"/>
            <ac:picMk id="9" creationId="{41B68C77-138E-4BF7-A276-BD0C78A4219F}"/>
          </ac:picMkLst>
        </pc:picChg>
        <pc:picChg chg="add">
          <ac:chgData name="Hafsa Tabbsum" userId="1129fe9c-34a1-4a15-bda1-800b6ccf1c3b" providerId="ADAL" clId="{CA1D540E-C292-4387-98BF-58C3553428A0}" dt="2025-05-11T05:00:37.815" v="5689" actId="26606"/>
          <ac:picMkLst>
            <pc:docMk/>
            <pc:sldMk cId="2116380110" sldId="276"/>
            <ac:picMk id="11" creationId="{B9238B3E-24AA-439A-B527-6C5DF6D72145}"/>
          </ac:picMkLst>
        </pc:picChg>
        <pc:picChg chg="add">
          <ac:chgData name="Hafsa Tabbsum" userId="1129fe9c-34a1-4a15-bda1-800b6ccf1c3b" providerId="ADAL" clId="{CA1D540E-C292-4387-98BF-58C3553428A0}" dt="2025-05-11T05:00:37.815" v="5689" actId="26606"/>
          <ac:picMkLst>
            <pc:docMk/>
            <pc:sldMk cId="2116380110" sldId="276"/>
            <ac:picMk id="13" creationId="{69F01145-BEA3-4CBF-AA21-10077B948CA8}"/>
          </ac:picMkLst>
        </pc:picChg>
        <pc:picChg chg="add">
          <ac:chgData name="Hafsa Tabbsum" userId="1129fe9c-34a1-4a15-bda1-800b6ccf1c3b" providerId="ADAL" clId="{CA1D540E-C292-4387-98BF-58C3553428A0}" dt="2025-05-11T05:00:37.815" v="5689" actId="26606"/>
          <ac:picMkLst>
            <pc:docMk/>
            <pc:sldMk cId="2116380110" sldId="276"/>
            <ac:picMk id="14" creationId="{7C268552-D473-46ED-B1B8-422042C4DEF1}"/>
          </ac:picMkLst>
        </pc:picChg>
        <pc:cxnChg chg="del">
          <ac:chgData name="Hafsa Tabbsum" userId="1129fe9c-34a1-4a15-bda1-800b6ccf1c3b" providerId="ADAL" clId="{CA1D540E-C292-4387-98BF-58C3553428A0}" dt="2025-05-10T20:17:55.917" v="117"/>
          <ac:cxnSpMkLst>
            <pc:docMk/>
            <pc:sldMk cId="2116380110" sldId="276"/>
            <ac:cxnSpMk id="10" creationId="{701C0CAB-6A03-4C6A-9FAA-219847753628}"/>
          </ac:cxnSpMkLst>
        </pc:cxnChg>
      </pc:sldChg>
      <pc:sldChg chg="modSp mod">
        <pc:chgData name="Hafsa Tabbsum" userId="1129fe9c-34a1-4a15-bda1-800b6ccf1c3b" providerId="ADAL" clId="{CA1D540E-C292-4387-98BF-58C3553428A0}" dt="2025-05-10T20:18:02.266" v="142" actId="27636"/>
        <pc:sldMkLst>
          <pc:docMk/>
          <pc:sldMk cId="3417199042" sldId="277"/>
        </pc:sldMkLst>
        <pc:spChg chg="mod">
          <ac:chgData name="Hafsa Tabbsum" userId="1129fe9c-34a1-4a15-bda1-800b6ccf1c3b" providerId="ADAL" clId="{CA1D540E-C292-4387-98BF-58C3553428A0}" dt="2025-05-10T20:17:59.962" v="133" actId="27636"/>
          <ac:spMkLst>
            <pc:docMk/>
            <pc:sldMk cId="3417199042" sldId="277"/>
            <ac:spMk id="2" creationId="{9CCF90B4-18B8-4326-5241-0859873F4A23}"/>
          </ac:spMkLst>
        </pc:spChg>
        <pc:spChg chg="mod">
          <ac:chgData name="Hafsa Tabbsum" userId="1129fe9c-34a1-4a15-bda1-800b6ccf1c3b" providerId="ADAL" clId="{CA1D540E-C292-4387-98BF-58C3553428A0}" dt="2025-05-10T20:18:02.266" v="142" actId="27636"/>
          <ac:spMkLst>
            <pc:docMk/>
            <pc:sldMk cId="3417199042" sldId="277"/>
            <ac:spMk id="3" creationId="{B8EB7ACB-B09F-7568-75DC-F74A435EA472}"/>
          </ac:spMkLst>
        </pc:spChg>
      </pc:sldChg>
      <pc:sldChg chg="addSp delSp modSp mod setBg delDesignElem">
        <pc:chgData name="Hafsa Tabbsum" userId="1129fe9c-34a1-4a15-bda1-800b6ccf1c3b" providerId="ADAL" clId="{CA1D540E-C292-4387-98BF-58C3553428A0}" dt="2025-05-11T04:07:34.978" v="3502" actId="26606"/>
        <pc:sldMkLst>
          <pc:docMk/>
          <pc:sldMk cId="137398676" sldId="278"/>
        </pc:sldMkLst>
        <pc:spChg chg="mod">
          <ac:chgData name="Hafsa Tabbsum" userId="1129fe9c-34a1-4a15-bda1-800b6ccf1c3b" providerId="ADAL" clId="{CA1D540E-C292-4387-98BF-58C3553428A0}" dt="2025-05-11T04:07:34.978" v="3502" actId="26606"/>
          <ac:spMkLst>
            <pc:docMk/>
            <pc:sldMk cId="137398676" sldId="278"/>
            <ac:spMk id="2" creationId="{856749DB-207F-3661-7EE5-41D8C524635E}"/>
          </ac:spMkLst>
        </pc:spChg>
        <pc:spChg chg="mod ord">
          <ac:chgData name="Hafsa Tabbsum" userId="1129fe9c-34a1-4a15-bda1-800b6ccf1c3b" providerId="ADAL" clId="{CA1D540E-C292-4387-98BF-58C3553428A0}" dt="2025-05-11T04:07:34.978" v="3502" actId="26606"/>
          <ac:spMkLst>
            <pc:docMk/>
            <pc:sldMk cId="137398676" sldId="278"/>
            <ac:spMk id="3" creationId="{9F463B7A-CDC7-EEFA-6E44-123214C6772A}"/>
          </ac:spMkLst>
        </pc:spChg>
        <pc:spChg chg="del">
          <ac:chgData name="Hafsa Tabbsum" userId="1129fe9c-34a1-4a15-bda1-800b6ccf1c3b" providerId="ADAL" clId="{CA1D540E-C292-4387-98BF-58C3553428A0}" dt="2025-05-10T20:17:55.917" v="117"/>
          <ac:spMkLst>
            <pc:docMk/>
            <pc:sldMk cId="137398676" sldId="278"/>
            <ac:spMk id="10" creationId="{1AEB7F98-32EC-40D3-89EE-C8433023163A}"/>
          </ac:spMkLst>
        </pc:spChg>
        <pc:spChg chg="del">
          <ac:chgData name="Hafsa Tabbsum" userId="1129fe9c-34a1-4a15-bda1-800b6ccf1c3b" providerId="ADAL" clId="{CA1D540E-C292-4387-98BF-58C3553428A0}" dt="2025-05-10T20:17:55.917" v="117"/>
          <ac:spMkLst>
            <pc:docMk/>
            <pc:sldMk cId="137398676" sldId="278"/>
            <ac:spMk id="14" creationId="{DAD9000E-708C-464D-A86F-4ABE391B6BE8}"/>
          </ac:spMkLst>
        </pc:spChg>
        <pc:picChg chg="add mod">
          <ac:chgData name="Hafsa Tabbsum" userId="1129fe9c-34a1-4a15-bda1-800b6ccf1c3b" providerId="ADAL" clId="{CA1D540E-C292-4387-98BF-58C3553428A0}" dt="2025-05-11T04:07:34.978" v="3502" actId="26606"/>
          <ac:picMkLst>
            <pc:docMk/>
            <pc:sldMk cId="137398676" sldId="278"/>
            <ac:picMk id="4" creationId="{771A0E75-F3B6-3CA6-D00E-B9E8ED43B1AE}"/>
          </ac:picMkLst>
        </pc:picChg>
        <pc:picChg chg="del">
          <ac:chgData name="Hafsa Tabbsum" userId="1129fe9c-34a1-4a15-bda1-800b6ccf1c3b" providerId="ADAL" clId="{CA1D540E-C292-4387-98BF-58C3553428A0}" dt="2025-05-11T02:53:28.142" v="2221" actId="478"/>
          <ac:picMkLst>
            <pc:docMk/>
            <pc:sldMk cId="137398676" sldId="278"/>
            <ac:picMk id="5" creationId="{6221DEC9-F560-F329-5D95-BF34B0D3A76F}"/>
          </ac:picMkLst>
        </pc:picChg>
        <pc:cxnChg chg="del">
          <ac:chgData name="Hafsa Tabbsum" userId="1129fe9c-34a1-4a15-bda1-800b6ccf1c3b" providerId="ADAL" clId="{CA1D540E-C292-4387-98BF-58C3553428A0}" dt="2025-05-10T20:17:55.917" v="117"/>
          <ac:cxnSpMkLst>
            <pc:docMk/>
            <pc:sldMk cId="137398676" sldId="278"/>
            <ac:cxnSpMk id="12" creationId="{77C6DF49-CBE3-4038-AC78-35DE4FD7CE8E}"/>
          </ac:cxnSpMkLst>
        </pc:cxnChg>
      </pc:sldChg>
      <pc:sldChg chg="addSp delSp modSp new mod setBg">
        <pc:chgData name="Hafsa Tabbsum" userId="1129fe9c-34a1-4a15-bda1-800b6ccf1c3b" providerId="ADAL" clId="{CA1D540E-C292-4387-98BF-58C3553428A0}" dt="2025-05-11T03:41:50.042" v="2940" actId="14100"/>
        <pc:sldMkLst>
          <pc:docMk/>
          <pc:sldMk cId="3660665695" sldId="279"/>
        </pc:sldMkLst>
        <pc:spChg chg="mod">
          <ac:chgData name="Hafsa Tabbsum" userId="1129fe9c-34a1-4a15-bda1-800b6ccf1c3b" providerId="ADAL" clId="{CA1D540E-C292-4387-98BF-58C3553428A0}" dt="2025-05-11T03:41:29.658" v="2938" actId="255"/>
          <ac:spMkLst>
            <pc:docMk/>
            <pc:sldMk cId="3660665695" sldId="279"/>
            <ac:spMk id="2" creationId="{864892ED-8EC5-5979-CB6C-B912B8B5DD26}"/>
          </ac:spMkLst>
        </pc:spChg>
        <pc:spChg chg="del mod">
          <ac:chgData name="Hafsa Tabbsum" userId="1129fe9c-34a1-4a15-bda1-800b6ccf1c3b" providerId="ADAL" clId="{CA1D540E-C292-4387-98BF-58C3553428A0}" dt="2025-05-11T03:19:40.919" v="2559" actId="931"/>
          <ac:spMkLst>
            <pc:docMk/>
            <pc:sldMk cId="3660665695" sldId="279"/>
            <ac:spMk id="3" creationId="{8A177672-A4DC-D62E-9BA9-E0026BC352BE}"/>
          </ac:spMkLst>
        </pc:spChg>
        <pc:spChg chg="add del">
          <ac:chgData name="Hafsa Tabbsum" userId="1129fe9c-34a1-4a15-bda1-800b6ccf1c3b" providerId="ADAL" clId="{CA1D540E-C292-4387-98BF-58C3553428A0}" dt="2025-05-11T03:30:02.617" v="2685" actId="26606"/>
          <ac:spMkLst>
            <pc:docMk/>
            <pc:sldMk cId="3660665695" sldId="279"/>
            <ac:spMk id="28" creationId="{4A497DBC-2692-42B4-A606-31024033F7C0}"/>
          </ac:spMkLst>
        </pc:spChg>
        <pc:spChg chg="add del">
          <ac:chgData name="Hafsa Tabbsum" userId="1129fe9c-34a1-4a15-bda1-800b6ccf1c3b" providerId="ADAL" clId="{CA1D540E-C292-4387-98BF-58C3553428A0}" dt="2025-05-11T03:30:02.617" v="2685" actId="26606"/>
          <ac:spMkLst>
            <pc:docMk/>
            <pc:sldMk cId="3660665695" sldId="279"/>
            <ac:spMk id="34" creationId="{633F040E-FA1C-4EDC-B925-7EFCB9582839}"/>
          </ac:spMkLst>
        </pc:spChg>
        <pc:spChg chg="add del">
          <ac:chgData name="Hafsa Tabbsum" userId="1129fe9c-34a1-4a15-bda1-800b6ccf1c3b" providerId="ADAL" clId="{CA1D540E-C292-4387-98BF-58C3553428A0}" dt="2025-05-11T03:30:02.617" v="2685" actId="26606"/>
          <ac:spMkLst>
            <pc:docMk/>
            <pc:sldMk cId="3660665695" sldId="279"/>
            <ac:spMk id="36" creationId="{185730E4-A3A6-43E2-8E84-A4D61748BC82}"/>
          </ac:spMkLst>
        </pc:spChg>
        <pc:spChg chg="add del">
          <ac:chgData name="Hafsa Tabbsum" userId="1129fe9c-34a1-4a15-bda1-800b6ccf1c3b" providerId="ADAL" clId="{CA1D540E-C292-4387-98BF-58C3553428A0}" dt="2025-05-11T03:30:02.617" v="2685" actId="26606"/>
          <ac:spMkLst>
            <pc:docMk/>
            <pc:sldMk cId="3660665695" sldId="279"/>
            <ac:spMk id="38" creationId="{61835C02-009F-45B9-81BA-49BD79D44CBF}"/>
          </ac:spMkLst>
        </pc:spChg>
        <pc:spChg chg="add mod">
          <ac:chgData name="Hafsa Tabbsum" userId="1129fe9c-34a1-4a15-bda1-800b6ccf1c3b" providerId="ADAL" clId="{CA1D540E-C292-4387-98BF-58C3553428A0}" dt="2025-05-11T03:40:27.963" v="2925" actId="1076"/>
          <ac:spMkLst>
            <pc:docMk/>
            <pc:sldMk cId="3660665695" sldId="279"/>
            <ac:spMk id="42" creationId="{EC2DECD8-2241-1234-1D39-1D6AA5C77316}"/>
          </ac:spMkLst>
        </pc:spChg>
        <pc:spChg chg="add">
          <ac:chgData name="Hafsa Tabbsum" userId="1129fe9c-34a1-4a15-bda1-800b6ccf1c3b" providerId="ADAL" clId="{CA1D540E-C292-4387-98BF-58C3553428A0}" dt="2025-05-11T03:30:02.617" v="2685" actId="26606"/>
          <ac:spMkLst>
            <pc:docMk/>
            <pc:sldMk cId="3660665695" sldId="279"/>
            <ac:spMk id="45" creationId="{35289CFF-D07A-4387-8199-FF9CF09B469B}"/>
          </ac:spMkLst>
        </pc:spChg>
        <pc:spChg chg="add">
          <ac:chgData name="Hafsa Tabbsum" userId="1129fe9c-34a1-4a15-bda1-800b6ccf1c3b" providerId="ADAL" clId="{CA1D540E-C292-4387-98BF-58C3553428A0}" dt="2025-05-11T03:30:02.617" v="2685" actId="26606"/>
          <ac:spMkLst>
            <pc:docMk/>
            <pc:sldMk cId="3660665695" sldId="279"/>
            <ac:spMk id="47" creationId="{0F03EBF0-5E6D-4536-A2CA-1614BD7A9251}"/>
          </ac:spMkLst>
        </pc:spChg>
        <pc:picChg chg="add mod ord">
          <ac:chgData name="Hafsa Tabbsum" userId="1129fe9c-34a1-4a15-bda1-800b6ccf1c3b" providerId="ADAL" clId="{CA1D540E-C292-4387-98BF-58C3553428A0}" dt="2025-05-11T03:40:41.795" v="2930" actId="14100"/>
          <ac:picMkLst>
            <pc:docMk/>
            <pc:sldMk cId="3660665695" sldId="279"/>
            <ac:picMk id="5" creationId="{CFF23808-A4CD-F978-91FA-DB3E4D979003}"/>
          </ac:picMkLst>
        </pc:picChg>
        <pc:picChg chg="add mod ord">
          <ac:chgData name="Hafsa Tabbsum" userId="1129fe9c-34a1-4a15-bda1-800b6ccf1c3b" providerId="ADAL" clId="{CA1D540E-C292-4387-98BF-58C3553428A0}" dt="2025-05-11T03:40:36.538" v="2928" actId="14100"/>
          <ac:picMkLst>
            <pc:docMk/>
            <pc:sldMk cId="3660665695" sldId="279"/>
            <ac:picMk id="7" creationId="{6750E9E3-4B06-504F-B599-9FDFBE271708}"/>
          </ac:picMkLst>
        </pc:picChg>
        <pc:picChg chg="add del mod">
          <ac:chgData name="Hafsa Tabbsum" userId="1129fe9c-34a1-4a15-bda1-800b6ccf1c3b" providerId="ADAL" clId="{CA1D540E-C292-4387-98BF-58C3553428A0}" dt="2025-05-11T03:20:32.360" v="2571" actId="21"/>
          <ac:picMkLst>
            <pc:docMk/>
            <pc:sldMk cId="3660665695" sldId="279"/>
            <ac:picMk id="9" creationId="{B728996C-B376-278A-0A0B-49F081C5AEAB}"/>
          </ac:picMkLst>
        </pc:picChg>
        <pc:picChg chg="add mod ord">
          <ac:chgData name="Hafsa Tabbsum" userId="1129fe9c-34a1-4a15-bda1-800b6ccf1c3b" providerId="ADAL" clId="{CA1D540E-C292-4387-98BF-58C3553428A0}" dt="2025-05-11T03:40:47.072" v="2932" actId="14100"/>
          <ac:picMkLst>
            <pc:docMk/>
            <pc:sldMk cId="3660665695" sldId="279"/>
            <ac:picMk id="11" creationId="{1B3FA7F9-362F-F8F0-E8FC-DB90F01DE8E0}"/>
          </ac:picMkLst>
        </pc:picChg>
        <pc:picChg chg="add del mod">
          <ac:chgData name="Hafsa Tabbsum" userId="1129fe9c-34a1-4a15-bda1-800b6ccf1c3b" providerId="ADAL" clId="{CA1D540E-C292-4387-98BF-58C3553428A0}" dt="2025-05-11T03:21:29.796" v="2601" actId="21"/>
          <ac:picMkLst>
            <pc:docMk/>
            <pc:sldMk cId="3660665695" sldId="279"/>
            <ac:picMk id="13" creationId="{F5D1DC34-934E-1535-48D5-F0D268542118}"/>
          </ac:picMkLst>
        </pc:picChg>
        <pc:picChg chg="add del mod">
          <ac:chgData name="Hafsa Tabbsum" userId="1129fe9c-34a1-4a15-bda1-800b6ccf1c3b" providerId="ADAL" clId="{CA1D540E-C292-4387-98BF-58C3553428A0}" dt="2025-05-11T03:21:58.649" v="2605" actId="21"/>
          <ac:picMkLst>
            <pc:docMk/>
            <pc:sldMk cId="3660665695" sldId="279"/>
            <ac:picMk id="15" creationId="{E2626D83-EDCC-4740-594A-5D65CA2F0140}"/>
          </ac:picMkLst>
        </pc:picChg>
        <pc:picChg chg="add del mod">
          <ac:chgData name="Hafsa Tabbsum" userId="1129fe9c-34a1-4a15-bda1-800b6ccf1c3b" providerId="ADAL" clId="{CA1D540E-C292-4387-98BF-58C3553428A0}" dt="2025-05-11T03:22:28.639" v="2609" actId="21"/>
          <ac:picMkLst>
            <pc:docMk/>
            <pc:sldMk cId="3660665695" sldId="279"/>
            <ac:picMk id="17" creationId="{CB7C069C-1CC7-5E67-2957-A3242C9C7B3E}"/>
          </ac:picMkLst>
        </pc:picChg>
        <pc:picChg chg="add mod">
          <ac:chgData name="Hafsa Tabbsum" userId="1129fe9c-34a1-4a15-bda1-800b6ccf1c3b" providerId="ADAL" clId="{CA1D540E-C292-4387-98BF-58C3553428A0}" dt="2025-05-11T03:41:50.042" v="2940" actId="14100"/>
          <ac:picMkLst>
            <pc:docMk/>
            <pc:sldMk cId="3660665695" sldId="279"/>
            <ac:picMk id="19" creationId="{A3F52A74-501F-AF8F-1FB0-2D4078D773D0}"/>
          </ac:picMkLst>
        </pc:picChg>
        <pc:picChg chg="add del">
          <ac:chgData name="Hafsa Tabbsum" userId="1129fe9c-34a1-4a15-bda1-800b6ccf1c3b" providerId="ADAL" clId="{CA1D540E-C292-4387-98BF-58C3553428A0}" dt="2025-05-11T03:30:02.617" v="2685" actId="26606"/>
          <ac:picMkLst>
            <pc:docMk/>
            <pc:sldMk cId="3660665695" sldId="279"/>
            <ac:picMk id="24" creationId="{BD310164-D3A3-415E-9D94-5D21D9FB2F6C}"/>
          </ac:picMkLst>
        </pc:picChg>
        <pc:picChg chg="add del">
          <ac:chgData name="Hafsa Tabbsum" userId="1129fe9c-34a1-4a15-bda1-800b6ccf1c3b" providerId="ADAL" clId="{CA1D540E-C292-4387-98BF-58C3553428A0}" dt="2025-05-11T03:30:02.617" v="2685" actId="26606"/>
          <ac:picMkLst>
            <pc:docMk/>
            <pc:sldMk cId="3660665695" sldId="279"/>
            <ac:picMk id="26" creationId="{BE586E08-18BF-4AB1-AB48-4005D567343E}"/>
          </ac:picMkLst>
        </pc:picChg>
        <pc:picChg chg="add del">
          <ac:chgData name="Hafsa Tabbsum" userId="1129fe9c-34a1-4a15-bda1-800b6ccf1c3b" providerId="ADAL" clId="{CA1D540E-C292-4387-98BF-58C3553428A0}" dt="2025-05-11T03:30:02.617" v="2685" actId="26606"/>
          <ac:picMkLst>
            <pc:docMk/>
            <pc:sldMk cId="3660665695" sldId="279"/>
            <ac:picMk id="30" creationId="{3517A192-66A9-4297-9284-65580829ABF1}"/>
          </ac:picMkLst>
        </pc:picChg>
        <pc:picChg chg="add del">
          <ac:chgData name="Hafsa Tabbsum" userId="1129fe9c-34a1-4a15-bda1-800b6ccf1c3b" providerId="ADAL" clId="{CA1D540E-C292-4387-98BF-58C3553428A0}" dt="2025-05-11T03:30:02.617" v="2685" actId="26606"/>
          <ac:picMkLst>
            <pc:docMk/>
            <pc:sldMk cId="3660665695" sldId="279"/>
            <ac:picMk id="32" creationId="{130825ED-0133-430D-BBBB-50B6F5228448}"/>
          </ac:picMkLst>
        </pc:picChg>
      </pc:sldChg>
      <pc:sldChg chg="addSp delSp modSp new mod setBg setClrOvrMap">
        <pc:chgData name="Hafsa Tabbsum" userId="1129fe9c-34a1-4a15-bda1-800b6ccf1c3b" providerId="ADAL" clId="{CA1D540E-C292-4387-98BF-58C3553428A0}" dt="2025-05-11T03:48:59.596" v="3149" actId="255"/>
        <pc:sldMkLst>
          <pc:docMk/>
          <pc:sldMk cId="1461913544" sldId="280"/>
        </pc:sldMkLst>
        <pc:spChg chg="mod">
          <ac:chgData name="Hafsa Tabbsum" userId="1129fe9c-34a1-4a15-bda1-800b6ccf1c3b" providerId="ADAL" clId="{CA1D540E-C292-4387-98BF-58C3553428A0}" dt="2025-05-11T03:47:59.871" v="3085" actId="26606"/>
          <ac:spMkLst>
            <pc:docMk/>
            <pc:sldMk cId="1461913544" sldId="280"/>
            <ac:spMk id="2" creationId="{15D28BA9-7B2E-DFC5-DF96-98D0DC59AEA9}"/>
          </ac:spMkLst>
        </pc:spChg>
        <pc:spChg chg="del">
          <ac:chgData name="Hafsa Tabbsum" userId="1129fe9c-34a1-4a15-bda1-800b6ccf1c3b" providerId="ADAL" clId="{CA1D540E-C292-4387-98BF-58C3553428A0}" dt="2025-05-11T03:44:38.844" v="3026"/>
          <ac:spMkLst>
            <pc:docMk/>
            <pc:sldMk cId="1461913544" sldId="280"/>
            <ac:spMk id="3" creationId="{06D13258-25F6-E8DE-B2AE-920356612764}"/>
          </ac:spMkLst>
        </pc:spChg>
        <pc:spChg chg="add del">
          <ac:chgData name="Hafsa Tabbsum" userId="1129fe9c-34a1-4a15-bda1-800b6ccf1c3b" providerId="ADAL" clId="{CA1D540E-C292-4387-98BF-58C3553428A0}" dt="2025-05-11T03:45:30.299" v="3035" actId="26606"/>
          <ac:spMkLst>
            <pc:docMk/>
            <pc:sldMk cId="1461913544" sldId="280"/>
            <ac:spMk id="10" creationId="{074AEA01-2481-A62C-3B34-6F88E6ECC04B}"/>
          </ac:spMkLst>
        </pc:spChg>
        <pc:spChg chg="add del">
          <ac:chgData name="Hafsa Tabbsum" userId="1129fe9c-34a1-4a15-bda1-800b6ccf1c3b" providerId="ADAL" clId="{CA1D540E-C292-4387-98BF-58C3553428A0}" dt="2025-05-11T03:45:30.299" v="3035" actId="26606"/>
          <ac:spMkLst>
            <pc:docMk/>
            <pc:sldMk cId="1461913544" sldId="280"/>
            <ac:spMk id="13" creationId="{A93A089E-0A16-452C-B341-0F769780D262}"/>
          </ac:spMkLst>
        </pc:spChg>
        <pc:spChg chg="add del">
          <ac:chgData name="Hafsa Tabbsum" userId="1129fe9c-34a1-4a15-bda1-800b6ccf1c3b" providerId="ADAL" clId="{CA1D540E-C292-4387-98BF-58C3553428A0}" dt="2025-05-11T03:45:40.864" v="3037" actId="26606"/>
          <ac:spMkLst>
            <pc:docMk/>
            <pc:sldMk cId="1461913544" sldId="280"/>
            <ac:spMk id="15" creationId="{4AC0CD9D-7610-4620-93B4-798CCD9AB581}"/>
          </ac:spMkLst>
        </pc:spChg>
        <pc:spChg chg="add del">
          <ac:chgData name="Hafsa Tabbsum" userId="1129fe9c-34a1-4a15-bda1-800b6ccf1c3b" providerId="ADAL" clId="{CA1D540E-C292-4387-98BF-58C3553428A0}" dt="2025-05-11T03:45:40.864" v="3037" actId="26606"/>
          <ac:spMkLst>
            <pc:docMk/>
            <pc:sldMk cId="1461913544" sldId="280"/>
            <ac:spMk id="21" creationId="{DE4D62F9-188E-4530-84C2-24BDEE4BEB82}"/>
          </ac:spMkLst>
        </pc:spChg>
        <pc:spChg chg="add del">
          <ac:chgData name="Hafsa Tabbsum" userId="1129fe9c-34a1-4a15-bda1-800b6ccf1c3b" providerId="ADAL" clId="{CA1D540E-C292-4387-98BF-58C3553428A0}" dt="2025-05-11T03:45:40.864" v="3037" actId="26606"/>
          <ac:spMkLst>
            <pc:docMk/>
            <pc:sldMk cId="1461913544" sldId="280"/>
            <ac:spMk id="23" creationId="{F3F4807A-5068-4492-8025-D75F320E908D}"/>
          </ac:spMkLst>
        </pc:spChg>
        <pc:spChg chg="add del">
          <ac:chgData name="Hafsa Tabbsum" userId="1129fe9c-34a1-4a15-bda1-800b6ccf1c3b" providerId="ADAL" clId="{CA1D540E-C292-4387-98BF-58C3553428A0}" dt="2025-05-11T03:45:40.864" v="3037" actId="26606"/>
          <ac:spMkLst>
            <pc:docMk/>
            <pc:sldMk cId="1461913544" sldId="280"/>
            <ac:spMk id="25" creationId="{B24996F8-180C-4DCB-8A26-DFA336CDEFBC}"/>
          </ac:spMkLst>
        </pc:spChg>
        <pc:spChg chg="add del">
          <ac:chgData name="Hafsa Tabbsum" userId="1129fe9c-34a1-4a15-bda1-800b6ccf1c3b" providerId="ADAL" clId="{CA1D540E-C292-4387-98BF-58C3553428A0}" dt="2025-05-11T03:45:40.864" v="3037" actId="26606"/>
          <ac:spMkLst>
            <pc:docMk/>
            <pc:sldMk cId="1461913544" sldId="280"/>
            <ac:spMk id="27" creationId="{D8B22DE2-C518-4F77-BE90-E1B6B1909D91}"/>
          </ac:spMkLst>
        </pc:spChg>
        <pc:spChg chg="add del">
          <ac:chgData name="Hafsa Tabbsum" userId="1129fe9c-34a1-4a15-bda1-800b6ccf1c3b" providerId="ADAL" clId="{CA1D540E-C292-4387-98BF-58C3553428A0}" dt="2025-05-11T03:45:40.864" v="3037" actId="26606"/>
          <ac:spMkLst>
            <pc:docMk/>
            <pc:sldMk cId="1461913544" sldId="280"/>
            <ac:spMk id="29" creationId="{630182B0-3559-41D5-9EBC-0BD86BEDAD09}"/>
          </ac:spMkLst>
        </pc:spChg>
        <pc:spChg chg="add del">
          <ac:chgData name="Hafsa Tabbsum" userId="1129fe9c-34a1-4a15-bda1-800b6ccf1c3b" providerId="ADAL" clId="{CA1D540E-C292-4387-98BF-58C3553428A0}" dt="2025-05-11T03:45:53.309" v="3039" actId="26606"/>
          <ac:spMkLst>
            <pc:docMk/>
            <pc:sldMk cId="1461913544" sldId="280"/>
            <ac:spMk id="31" creationId="{9B51ED2F-DAF5-0FF8-6E18-850DBEAD6BF0}"/>
          </ac:spMkLst>
        </pc:spChg>
        <pc:spChg chg="add mod">
          <ac:chgData name="Hafsa Tabbsum" userId="1129fe9c-34a1-4a15-bda1-800b6ccf1c3b" providerId="ADAL" clId="{CA1D540E-C292-4387-98BF-58C3553428A0}" dt="2025-05-11T03:48:59.596" v="3149" actId="255"/>
          <ac:spMkLst>
            <pc:docMk/>
            <pc:sldMk cId="1461913544" sldId="280"/>
            <ac:spMk id="33" creationId="{961D8ECB-E00E-7667-CA4B-A038520BC185}"/>
          </ac:spMkLst>
        </pc:spChg>
        <pc:spChg chg="add">
          <ac:chgData name="Hafsa Tabbsum" userId="1129fe9c-34a1-4a15-bda1-800b6ccf1c3b" providerId="ADAL" clId="{CA1D540E-C292-4387-98BF-58C3553428A0}" dt="2025-05-11T03:47:59.871" v="3085" actId="26606"/>
          <ac:spMkLst>
            <pc:docMk/>
            <pc:sldMk cId="1461913544" sldId="280"/>
            <ac:spMk id="38" creationId="{7DAA46B9-B7E8-4487-B28E-C63A6EB7AA27}"/>
          </ac:spMkLst>
        </pc:spChg>
        <pc:spChg chg="add">
          <ac:chgData name="Hafsa Tabbsum" userId="1129fe9c-34a1-4a15-bda1-800b6ccf1c3b" providerId="ADAL" clId="{CA1D540E-C292-4387-98BF-58C3553428A0}" dt="2025-05-11T03:47:59.871" v="3085" actId="26606"/>
          <ac:spMkLst>
            <pc:docMk/>
            <pc:sldMk cId="1461913544" sldId="280"/>
            <ac:spMk id="40" creationId="{C866818C-1E5F-475A-B310-3C06B555FB69}"/>
          </ac:spMkLst>
        </pc:spChg>
        <pc:spChg chg="add">
          <ac:chgData name="Hafsa Tabbsum" userId="1129fe9c-34a1-4a15-bda1-800b6ccf1c3b" providerId="ADAL" clId="{CA1D540E-C292-4387-98BF-58C3553428A0}" dt="2025-05-11T03:47:59.871" v="3085" actId="26606"/>
          <ac:spMkLst>
            <pc:docMk/>
            <pc:sldMk cId="1461913544" sldId="280"/>
            <ac:spMk id="42" creationId="{D12AFDE8-E1ED-4A49-B8B3-4953F4B8ACB9}"/>
          </ac:spMkLst>
        </pc:spChg>
        <pc:picChg chg="add mod">
          <ac:chgData name="Hafsa Tabbsum" userId="1129fe9c-34a1-4a15-bda1-800b6ccf1c3b" providerId="ADAL" clId="{CA1D540E-C292-4387-98BF-58C3553428A0}" dt="2025-05-11T03:48:42.242" v="3148" actId="1076"/>
          <ac:picMkLst>
            <pc:docMk/>
            <pc:sldMk cId="1461913544" sldId="280"/>
            <ac:picMk id="6" creationId="{C6920F5B-1C47-A103-755A-63F6EEC68DE1}"/>
          </ac:picMkLst>
        </pc:picChg>
        <pc:picChg chg="add mod">
          <ac:chgData name="Hafsa Tabbsum" userId="1129fe9c-34a1-4a15-bda1-800b6ccf1c3b" providerId="ADAL" clId="{CA1D540E-C292-4387-98BF-58C3553428A0}" dt="2025-05-11T03:48:08.692" v="3088" actId="14100"/>
          <ac:picMkLst>
            <pc:docMk/>
            <pc:sldMk cId="1461913544" sldId="280"/>
            <ac:picMk id="7" creationId="{6935DEFB-0839-156B-EB9B-4B7BFE6F781B}"/>
          </ac:picMkLst>
        </pc:picChg>
        <pc:picChg chg="add del">
          <ac:chgData name="Hafsa Tabbsum" userId="1129fe9c-34a1-4a15-bda1-800b6ccf1c3b" providerId="ADAL" clId="{CA1D540E-C292-4387-98BF-58C3553428A0}" dt="2025-05-11T03:45:40.864" v="3037" actId="26606"/>
          <ac:picMkLst>
            <pc:docMk/>
            <pc:sldMk cId="1461913544" sldId="280"/>
            <ac:picMk id="11" creationId="{41B68C77-138E-4BF7-A276-BD0C78A4219F}"/>
          </ac:picMkLst>
        </pc:picChg>
        <pc:picChg chg="add del">
          <ac:chgData name="Hafsa Tabbsum" userId="1129fe9c-34a1-4a15-bda1-800b6ccf1c3b" providerId="ADAL" clId="{CA1D540E-C292-4387-98BF-58C3553428A0}" dt="2025-05-11T03:45:40.864" v="3037" actId="26606"/>
          <ac:picMkLst>
            <pc:docMk/>
            <pc:sldMk cId="1461913544" sldId="280"/>
            <ac:picMk id="16" creationId="{7C268552-D473-46ED-B1B8-422042C4DEF1}"/>
          </ac:picMkLst>
        </pc:picChg>
        <pc:picChg chg="add del">
          <ac:chgData name="Hafsa Tabbsum" userId="1129fe9c-34a1-4a15-bda1-800b6ccf1c3b" providerId="ADAL" clId="{CA1D540E-C292-4387-98BF-58C3553428A0}" dt="2025-05-11T03:45:40.864" v="3037" actId="26606"/>
          <ac:picMkLst>
            <pc:docMk/>
            <pc:sldMk cId="1461913544" sldId="280"/>
            <ac:picMk id="17" creationId="{B9238B3E-24AA-439A-B527-6C5DF6D72145}"/>
          </ac:picMkLst>
        </pc:picChg>
        <pc:picChg chg="add del">
          <ac:chgData name="Hafsa Tabbsum" userId="1129fe9c-34a1-4a15-bda1-800b6ccf1c3b" providerId="ADAL" clId="{CA1D540E-C292-4387-98BF-58C3553428A0}" dt="2025-05-11T03:45:40.864" v="3037" actId="26606"/>
          <ac:picMkLst>
            <pc:docMk/>
            <pc:sldMk cId="1461913544" sldId="280"/>
            <ac:picMk id="19" creationId="{69F01145-BEA3-4CBF-AA21-10077B948CA8}"/>
          </ac:picMkLst>
        </pc:picChg>
      </pc:sldChg>
      <pc:sldChg chg="addSp delSp modSp new mod setBg">
        <pc:chgData name="Hafsa Tabbsum" userId="1129fe9c-34a1-4a15-bda1-800b6ccf1c3b" providerId="ADAL" clId="{CA1D540E-C292-4387-98BF-58C3553428A0}" dt="2025-05-11T03:52:44.360" v="3235" actId="1076"/>
        <pc:sldMkLst>
          <pc:docMk/>
          <pc:sldMk cId="2215208017" sldId="281"/>
        </pc:sldMkLst>
        <pc:spChg chg="mod">
          <ac:chgData name="Hafsa Tabbsum" userId="1129fe9c-34a1-4a15-bda1-800b6ccf1c3b" providerId="ADAL" clId="{CA1D540E-C292-4387-98BF-58C3553428A0}" dt="2025-05-11T03:51:02.473" v="3161" actId="26606"/>
          <ac:spMkLst>
            <pc:docMk/>
            <pc:sldMk cId="2215208017" sldId="281"/>
            <ac:spMk id="2" creationId="{EA8E8635-029D-2755-FB68-A0916BDB083E}"/>
          </ac:spMkLst>
        </pc:spChg>
        <pc:spChg chg="mod ord">
          <ac:chgData name="Hafsa Tabbsum" userId="1129fe9c-34a1-4a15-bda1-800b6ccf1c3b" providerId="ADAL" clId="{CA1D540E-C292-4387-98BF-58C3553428A0}" dt="2025-05-11T03:52:30.600" v="3234" actId="20577"/>
          <ac:spMkLst>
            <pc:docMk/>
            <pc:sldMk cId="2215208017" sldId="281"/>
            <ac:spMk id="3" creationId="{A9934A40-39E1-A429-77A4-3418E9EB70C3}"/>
          </ac:spMkLst>
        </pc:spChg>
        <pc:spChg chg="add del">
          <ac:chgData name="Hafsa Tabbsum" userId="1129fe9c-34a1-4a15-bda1-800b6ccf1c3b" providerId="ADAL" clId="{CA1D540E-C292-4387-98BF-58C3553428A0}" dt="2025-05-11T03:50:55.872" v="3158" actId="26606"/>
          <ac:spMkLst>
            <pc:docMk/>
            <pc:sldMk cId="2215208017" sldId="281"/>
            <ac:spMk id="10" creationId="{B52D69C2-6C47-427C-AE60-582FE30B22A7}"/>
          </ac:spMkLst>
        </pc:spChg>
        <pc:spChg chg="add del">
          <ac:chgData name="Hafsa Tabbsum" userId="1129fe9c-34a1-4a15-bda1-800b6ccf1c3b" providerId="ADAL" clId="{CA1D540E-C292-4387-98BF-58C3553428A0}" dt="2025-05-11T03:50:55.872" v="3158" actId="26606"/>
          <ac:spMkLst>
            <pc:docMk/>
            <pc:sldMk cId="2215208017" sldId="281"/>
            <ac:spMk id="12" creationId="{E849FE61-12C4-4A06-A722-B545DE0C8A24}"/>
          </ac:spMkLst>
        </pc:spChg>
        <pc:spChg chg="add del">
          <ac:chgData name="Hafsa Tabbsum" userId="1129fe9c-34a1-4a15-bda1-800b6ccf1c3b" providerId="ADAL" clId="{CA1D540E-C292-4387-98BF-58C3553428A0}" dt="2025-05-11T03:50:55.872" v="3158" actId="26606"/>
          <ac:spMkLst>
            <pc:docMk/>
            <pc:sldMk cId="2215208017" sldId="281"/>
            <ac:spMk id="14" creationId="{7FB12D8C-572F-4417-9FE1-D691A132F69F}"/>
          </ac:spMkLst>
        </pc:spChg>
        <pc:spChg chg="add del">
          <ac:chgData name="Hafsa Tabbsum" userId="1129fe9c-34a1-4a15-bda1-800b6ccf1c3b" providerId="ADAL" clId="{CA1D540E-C292-4387-98BF-58C3553428A0}" dt="2025-05-11T03:51:02.402" v="3160" actId="26606"/>
          <ac:spMkLst>
            <pc:docMk/>
            <pc:sldMk cId="2215208017" sldId="281"/>
            <ac:spMk id="16" creationId="{C8A3C342-1D03-412F-8DD3-BF519E8E0AE9}"/>
          </ac:spMkLst>
        </pc:spChg>
        <pc:spChg chg="add del">
          <ac:chgData name="Hafsa Tabbsum" userId="1129fe9c-34a1-4a15-bda1-800b6ccf1c3b" providerId="ADAL" clId="{CA1D540E-C292-4387-98BF-58C3553428A0}" dt="2025-05-11T03:51:02.402" v="3160" actId="26606"/>
          <ac:spMkLst>
            <pc:docMk/>
            <pc:sldMk cId="2215208017" sldId="281"/>
            <ac:spMk id="17" creationId="{81CC9B02-E087-4350-AEBD-2C3CF001AF01}"/>
          </ac:spMkLst>
        </pc:spChg>
        <pc:spChg chg="add del">
          <ac:chgData name="Hafsa Tabbsum" userId="1129fe9c-34a1-4a15-bda1-800b6ccf1c3b" providerId="ADAL" clId="{CA1D540E-C292-4387-98BF-58C3553428A0}" dt="2025-05-11T03:51:02.402" v="3160" actId="26606"/>
          <ac:spMkLst>
            <pc:docMk/>
            <pc:sldMk cId="2215208017" sldId="281"/>
            <ac:spMk id="18" creationId="{D6F18ACE-6E82-4ADC-8A2F-A1771B309B16}"/>
          </ac:spMkLst>
        </pc:spChg>
        <pc:spChg chg="add">
          <ac:chgData name="Hafsa Tabbsum" userId="1129fe9c-34a1-4a15-bda1-800b6ccf1c3b" providerId="ADAL" clId="{CA1D540E-C292-4387-98BF-58C3553428A0}" dt="2025-05-11T03:51:02.473" v="3161" actId="26606"/>
          <ac:spMkLst>
            <pc:docMk/>
            <pc:sldMk cId="2215208017" sldId="281"/>
            <ac:spMk id="20" creationId="{B52D69C2-6C47-427C-AE60-582FE30B22A7}"/>
          </ac:spMkLst>
        </pc:spChg>
        <pc:spChg chg="add">
          <ac:chgData name="Hafsa Tabbsum" userId="1129fe9c-34a1-4a15-bda1-800b6ccf1c3b" providerId="ADAL" clId="{CA1D540E-C292-4387-98BF-58C3553428A0}" dt="2025-05-11T03:51:02.473" v="3161" actId="26606"/>
          <ac:spMkLst>
            <pc:docMk/>
            <pc:sldMk cId="2215208017" sldId="281"/>
            <ac:spMk id="21" creationId="{E849FE61-12C4-4A06-A722-B545DE0C8A24}"/>
          </ac:spMkLst>
        </pc:spChg>
        <pc:spChg chg="add">
          <ac:chgData name="Hafsa Tabbsum" userId="1129fe9c-34a1-4a15-bda1-800b6ccf1c3b" providerId="ADAL" clId="{CA1D540E-C292-4387-98BF-58C3553428A0}" dt="2025-05-11T03:51:02.473" v="3161" actId="26606"/>
          <ac:spMkLst>
            <pc:docMk/>
            <pc:sldMk cId="2215208017" sldId="281"/>
            <ac:spMk id="22" creationId="{7FB12D8C-572F-4417-9FE1-D691A132F69F}"/>
          </ac:spMkLst>
        </pc:spChg>
        <pc:picChg chg="add mod">
          <ac:chgData name="Hafsa Tabbsum" userId="1129fe9c-34a1-4a15-bda1-800b6ccf1c3b" providerId="ADAL" clId="{CA1D540E-C292-4387-98BF-58C3553428A0}" dt="2025-05-11T03:51:08.385" v="3163" actId="14100"/>
          <ac:picMkLst>
            <pc:docMk/>
            <pc:sldMk cId="2215208017" sldId="281"/>
            <ac:picMk id="4" creationId="{C13243F4-B444-A9DF-EB37-B42C4D4C80BE}"/>
          </ac:picMkLst>
        </pc:picChg>
        <pc:picChg chg="add mod ord">
          <ac:chgData name="Hafsa Tabbsum" userId="1129fe9c-34a1-4a15-bda1-800b6ccf1c3b" providerId="ADAL" clId="{CA1D540E-C292-4387-98BF-58C3553428A0}" dt="2025-05-11T03:52:44.360" v="3235" actId="1076"/>
          <ac:picMkLst>
            <pc:docMk/>
            <pc:sldMk cId="2215208017" sldId="281"/>
            <ac:picMk id="5" creationId="{9CC40A8F-53A4-EEBD-7E5A-464C268CEDC5}"/>
          </ac:picMkLst>
        </pc:picChg>
      </pc:sldChg>
      <pc:sldChg chg="addSp delSp modSp new mod setBg">
        <pc:chgData name="Hafsa Tabbsum" userId="1129fe9c-34a1-4a15-bda1-800b6ccf1c3b" providerId="ADAL" clId="{CA1D540E-C292-4387-98BF-58C3553428A0}" dt="2025-05-11T03:55:59.177" v="3305" actId="20577"/>
        <pc:sldMkLst>
          <pc:docMk/>
          <pc:sldMk cId="810300198" sldId="282"/>
        </pc:sldMkLst>
        <pc:spChg chg="mod">
          <ac:chgData name="Hafsa Tabbsum" userId="1129fe9c-34a1-4a15-bda1-800b6ccf1c3b" providerId="ADAL" clId="{CA1D540E-C292-4387-98BF-58C3553428A0}" dt="2025-05-11T03:55:59.177" v="3305" actId="20577"/>
          <ac:spMkLst>
            <pc:docMk/>
            <pc:sldMk cId="810300198" sldId="282"/>
            <ac:spMk id="2" creationId="{A5D57971-9B5F-09EB-F674-0AF437559F43}"/>
          </ac:spMkLst>
        </pc:spChg>
        <pc:spChg chg="del">
          <ac:chgData name="Hafsa Tabbsum" userId="1129fe9c-34a1-4a15-bda1-800b6ccf1c3b" providerId="ADAL" clId="{CA1D540E-C292-4387-98BF-58C3553428A0}" dt="2025-05-11T03:53:07.979" v="3237"/>
          <ac:spMkLst>
            <pc:docMk/>
            <pc:sldMk cId="810300198" sldId="282"/>
            <ac:spMk id="3" creationId="{09C51B00-8321-EE6C-B4CC-4C3623D8F54C}"/>
          </ac:spMkLst>
        </pc:spChg>
        <pc:spChg chg="add">
          <ac:chgData name="Hafsa Tabbsum" userId="1129fe9c-34a1-4a15-bda1-800b6ccf1c3b" providerId="ADAL" clId="{CA1D540E-C292-4387-98BF-58C3553428A0}" dt="2025-05-11T03:54:12.606" v="3243" actId="26606"/>
          <ac:spMkLst>
            <pc:docMk/>
            <pc:sldMk cId="810300198" sldId="282"/>
            <ac:spMk id="14" creationId="{D42CF425-7213-4F89-B0FF-4C2BDDD9C680}"/>
          </ac:spMkLst>
        </pc:spChg>
        <pc:spChg chg="add">
          <ac:chgData name="Hafsa Tabbsum" userId="1129fe9c-34a1-4a15-bda1-800b6ccf1c3b" providerId="ADAL" clId="{CA1D540E-C292-4387-98BF-58C3553428A0}" dt="2025-05-11T03:54:12.606" v="3243" actId="26606"/>
          <ac:spMkLst>
            <pc:docMk/>
            <pc:sldMk cId="810300198" sldId="282"/>
            <ac:spMk id="20" creationId="{202A25CB-1ED1-4C87-AB49-8D3BC684D1CE}"/>
          </ac:spMkLst>
        </pc:spChg>
        <pc:spChg chg="add">
          <ac:chgData name="Hafsa Tabbsum" userId="1129fe9c-34a1-4a15-bda1-800b6ccf1c3b" providerId="ADAL" clId="{CA1D540E-C292-4387-98BF-58C3553428A0}" dt="2025-05-11T03:54:12.606" v="3243" actId="26606"/>
          <ac:spMkLst>
            <pc:docMk/>
            <pc:sldMk cId="810300198" sldId="282"/>
            <ac:spMk id="22" creationId="{3484F10F-334C-431A-8E30-B66B496C56E8}"/>
          </ac:spMkLst>
        </pc:spChg>
        <pc:spChg chg="add">
          <ac:chgData name="Hafsa Tabbsum" userId="1129fe9c-34a1-4a15-bda1-800b6ccf1c3b" providerId="ADAL" clId="{CA1D540E-C292-4387-98BF-58C3553428A0}" dt="2025-05-11T03:54:12.606" v="3243" actId="26606"/>
          <ac:spMkLst>
            <pc:docMk/>
            <pc:sldMk cId="810300198" sldId="282"/>
            <ac:spMk id="24" creationId="{AEA0BB24-2B23-4B19-996F-58DA607EE280}"/>
          </ac:spMkLst>
        </pc:spChg>
        <pc:picChg chg="add mod ord">
          <ac:chgData name="Hafsa Tabbsum" userId="1129fe9c-34a1-4a15-bda1-800b6ccf1c3b" providerId="ADAL" clId="{CA1D540E-C292-4387-98BF-58C3553428A0}" dt="2025-05-11T03:54:22.161" v="3246" actId="1076"/>
          <ac:picMkLst>
            <pc:docMk/>
            <pc:sldMk cId="810300198" sldId="282"/>
            <ac:picMk id="4" creationId="{83083B11-5533-2F0F-69BC-F57C77C86ACA}"/>
          </ac:picMkLst>
        </pc:picChg>
        <pc:picChg chg="add mod">
          <ac:chgData name="Hafsa Tabbsum" userId="1129fe9c-34a1-4a15-bda1-800b6ccf1c3b" providerId="ADAL" clId="{CA1D540E-C292-4387-98BF-58C3553428A0}" dt="2025-05-11T03:54:26.580" v="3248" actId="14100"/>
          <ac:picMkLst>
            <pc:docMk/>
            <pc:sldMk cId="810300198" sldId="282"/>
            <ac:picMk id="5" creationId="{87028CCF-0DC2-7315-4367-02E693EF95E3}"/>
          </ac:picMkLst>
        </pc:picChg>
        <pc:picChg chg="add">
          <ac:chgData name="Hafsa Tabbsum" userId="1129fe9c-34a1-4a15-bda1-800b6ccf1c3b" providerId="ADAL" clId="{CA1D540E-C292-4387-98BF-58C3553428A0}" dt="2025-05-11T03:54:12.606" v="3243" actId="26606"/>
          <ac:picMkLst>
            <pc:docMk/>
            <pc:sldMk cId="810300198" sldId="282"/>
            <ac:picMk id="10" creationId="{412E3267-7ABE-412B-8580-47EC0D1F61FE}"/>
          </ac:picMkLst>
        </pc:picChg>
        <pc:picChg chg="add">
          <ac:chgData name="Hafsa Tabbsum" userId="1129fe9c-34a1-4a15-bda1-800b6ccf1c3b" providerId="ADAL" clId="{CA1D540E-C292-4387-98BF-58C3553428A0}" dt="2025-05-11T03:54:12.606" v="3243" actId="26606"/>
          <ac:picMkLst>
            <pc:docMk/>
            <pc:sldMk cId="810300198" sldId="282"/>
            <ac:picMk id="12" creationId="{20B62C5A-2250-4380-AB23-DB87446CCED0}"/>
          </ac:picMkLst>
        </pc:picChg>
        <pc:picChg chg="add">
          <ac:chgData name="Hafsa Tabbsum" userId="1129fe9c-34a1-4a15-bda1-800b6ccf1c3b" providerId="ADAL" clId="{CA1D540E-C292-4387-98BF-58C3553428A0}" dt="2025-05-11T03:54:12.606" v="3243" actId="26606"/>
          <ac:picMkLst>
            <pc:docMk/>
            <pc:sldMk cId="810300198" sldId="282"/>
            <ac:picMk id="16" creationId="{D35DA97D-88F8-4249-B650-4FC9FD50A382}"/>
          </ac:picMkLst>
        </pc:picChg>
        <pc:picChg chg="add">
          <ac:chgData name="Hafsa Tabbsum" userId="1129fe9c-34a1-4a15-bda1-800b6ccf1c3b" providerId="ADAL" clId="{CA1D540E-C292-4387-98BF-58C3553428A0}" dt="2025-05-11T03:54:12.606" v="3243" actId="26606"/>
          <ac:picMkLst>
            <pc:docMk/>
            <pc:sldMk cId="810300198" sldId="282"/>
            <ac:picMk id="18" creationId="{43F38673-6E30-4BAE-AC67-0B283EBF4291}"/>
          </ac:picMkLst>
        </pc:picChg>
      </pc:sldChg>
      <pc:sldChg chg="addSp delSp modSp new mod setBg">
        <pc:chgData name="Hafsa Tabbsum" userId="1129fe9c-34a1-4a15-bda1-800b6ccf1c3b" providerId="ADAL" clId="{CA1D540E-C292-4387-98BF-58C3553428A0}" dt="2025-05-11T03:59:41.694" v="3338" actId="14100"/>
        <pc:sldMkLst>
          <pc:docMk/>
          <pc:sldMk cId="398160376" sldId="283"/>
        </pc:sldMkLst>
        <pc:spChg chg="mod ord">
          <ac:chgData name="Hafsa Tabbsum" userId="1129fe9c-34a1-4a15-bda1-800b6ccf1c3b" providerId="ADAL" clId="{CA1D540E-C292-4387-98BF-58C3553428A0}" dt="2025-05-11T03:59:41.694" v="3338" actId="14100"/>
          <ac:spMkLst>
            <pc:docMk/>
            <pc:sldMk cId="398160376" sldId="283"/>
            <ac:spMk id="2" creationId="{E58ECC06-B2F0-337F-137F-EB76DCE0BA8D}"/>
          </ac:spMkLst>
        </pc:spChg>
        <pc:spChg chg="del">
          <ac:chgData name="Hafsa Tabbsum" userId="1129fe9c-34a1-4a15-bda1-800b6ccf1c3b" providerId="ADAL" clId="{CA1D540E-C292-4387-98BF-58C3553428A0}" dt="2025-05-11T03:56:19.227" v="3307"/>
          <ac:spMkLst>
            <pc:docMk/>
            <pc:sldMk cId="398160376" sldId="283"/>
            <ac:spMk id="3" creationId="{BB99FD21-C2C2-E2D5-1E90-CFF6AFDDAC71}"/>
          </ac:spMkLst>
        </pc:spChg>
        <pc:spChg chg="add del">
          <ac:chgData name="Hafsa Tabbsum" userId="1129fe9c-34a1-4a15-bda1-800b6ccf1c3b" providerId="ADAL" clId="{CA1D540E-C292-4387-98BF-58C3553428A0}" dt="2025-05-11T03:58:06.010" v="3322" actId="26606"/>
          <ac:spMkLst>
            <pc:docMk/>
            <pc:sldMk cId="398160376" sldId="283"/>
            <ac:spMk id="15" creationId="{44F3197D-248B-46C5-B6EE-003F4E0C6CF9}"/>
          </ac:spMkLst>
        </pc:spChg>
        <pc:spChg chg="add del">
          <ac:chgData name="Hafsa Tabbsum" userId="1129fe9c-34a1-4a15-bda1-800b6ccf1c3b" providerId="ADAL" clId="{CA1D540E-C292-4387-98BF-58C3553428A0}" dt="2025-05-11T03:58:06.010" v="3322" actId="26606"/>
          <ac:spMkLst>
            <pc:docMk/>
            <pc:sldMk cId="398160376" sldId="283"/>
            <ac:spMk id="21" creationId="{040549E2-C5A5-4ED5-80AB-070FEBDF5320}"/>
          </ac:spMkLst>
        </pc:spChg>
        <pc:spChg chg="add del">
          <ac:chgData name="Hafsa Tabbsum" userId="1129fe9c-34a1-4a15-bda1-800b6ccf1c3b" providerId="ADAL" clId="{CA1D540E-C292-4387-98BF-58C3553428A0}" dt="2025-05-11T03:58:06.010" v="3322" actId="26606"/>
          <ac:spMkLst>
            <pc:docMk/>
            <pc:sldMk cId="398160376" sldId="283"/>
            <ac:spMk id="23" creationId="{E4F17063-EDA4-417B-946F-BA357F3B390D}"/>
          </ac:spMkLst>
        </pc:spChg>
        <pc:spChg chg="add del">
          <ac:chgData name="Hafsa Tabbsum" userId="1129fe9c-34a1-4a15-bda1-800b6ccf1c3b" providerId="ADAL" clId="{CA1D540E-C292-4387-98BF-58C3553428A0}" dt="2025-05-11T03:58:06.010" v="3322" actId="26606"/>
          <ac:spMkLst>
            <pc:docMk/>
            <pc:sldMk cId="398160376" sldId="283"/>
            <ac:spMk id="25" creationId="{D36F3EEA-55D4-4677-80E7-92D00B8F343B}"/>
          </ac:spMkLst>
        </pc:spChg>
        <pc:spChg chg="add del">
          <ac:chgData name="Hafsa Tabbsum" userId="1129fe9c-34a1-4a15-bda1-800b6ccf1c3b" providerId="ADAL" clId="{CA1D540E-C292-4387-98BF-58C3553428A0}" dt="2025-05-11T03:58:05.966" v="3321" actId="26606"/>
          <ac:spMkLst>
            <pc:docMk/>
            <pc:sldMk cId="398160376" sldId="283"/>
            <ac:spMk id="29" creationId="{F08B0590-5556-9DDF-8125-5E3160B80EB6}"/>
          </ac:spMkLst>
        </pc:spChg>
        <pc:spChg chg="add del">
          <ac:chgData name="Hafsa Tabbsum" userId="1129fe9c-34a1-4a15-bda1-800b6ccf1c3b" providerId="ADAL" clId="{CA1D540E-C292-4387-98BF-58C3553428A0}" dt="2025-05-11T03:58:05.966" v="3321" actId="26606"/>
          <ac:spMkLst>
            <pc:docMk/>
            <pc:sldMk cId="398160376" sldId="283"/>
            <ac:spMk id="32" creationId="{01F06C3F-35EE-478B-B96B-1247519C73C3}"/>
          </ac:spMkLst>
        </pc:spChg>
        <pc:spChg chg="add del">
          <ac:chgData name="Hafsa Tabbsum" userId="1129fe9c-34a1-4a15-bda1-800b6ccf1c3b" providerId="ADAL" clId="{CA1D540E-C292-4387-98BF-58C3553428A0}" dt="2025-05-11T03:58:05.966" v="3321" actId="26606"/>
          <ac:spMkLst>
            <pc:docMk/>
            <pc:sldMk cId="398160376" sldId="283"/>
            <ac:spMk id="34" creationId="{72742D7C-18EF-4DDC-B3B1-7D394C348ACC}"/>
          </ac:spMkLst>
        </pc:spChg>
        <pc:spChg chg="add del">
          <ac:chgData name="Hafsa Tabbsum" userId="1129fe9c-34a1-4a15-bda1-800b6ccf1c3b" providerId="ADAL" clId="{CA1D540E-C292-4387-98BF-58C3553428A0}" dt="2025-05-11T03:58:05.966" v="3321" actId="26606"/>
          <ac:spMkLst>
            <pc:docMk/>
            <pc:sldMk cId="398160376" sldId="283"/>
            <ac:spMk id="36" creationId="{5DFB004C-C794-45CE-846D-166C532D642C}"/>
          </ac:spMkLst>
        </pc:spChg>
        <pc:spChg chg="add">
          <ac:chgData name="Hafsa Tabbsum" userId="1129fe9c-34a1-4a15-bda1-800b6ccf1c3b" providerId="ADAL" clId="{CA1D540E-C292-4387-98BF-58C3553428A0}" dt="2025-05-11T03:58:06.010" v="3322" actId="26606"/>
          <ac:spMkLst>
            <pc:docMk/>
            <pc:sldMk cId="398160376" sldId="283"/>
            <ac:spMk id="40" creationId="{5D5A8E14-301B-40C0-A174-D2232EF95C0B}"/>
          </ac:spMkLst>
        </pc:spChg>
        <pc:spChg chg="add">
          <ac:chgData name="Hafsa Tabbsum" userId="1129fe9c-34a1-4a15-bda1-800b6ccf1c3b" providerId="ADAL" clId="{CA1D540E-C292-4387-98BF-58C3553428A0}" dt="2025-05-11T03:58:06.010" v="3322" actId="26606"/>
          <ac:spMkLst>
            <pc:docMk/>
            <pc:sldMk cId="398160376" sldId="283"/>
            <ac:spMk id="41" creationId="{5F07A6A6-E44B-411E-AA18-65E4811366A6}"/>
          </ac:spMkLst>
        </pc:spChg>
        <pc:spChg chg="add">
          <ac:chgData name="Hafsa Tabbsum" userId="1129fe9c-34a1-4a15-bda1-800b6ccf1c3b" providerId="ADAL" clId="{CA1D540E-C292-4387-98BF-58C3553428A0}" dt="2025-05-11T03:58:06.010" v="3322" actId="26606"/>
          <ac:spMkLst>
            <pc:docMk/>
            <pc:sldMk cId="398160376" sldId="283"/>
            <ac:spMk id="42" creationId="{C157F603-780C-4F12-B3EB-428407275FCA}"/>
          </ac:spMkLst>
        </pc:spChg>
        <pc:spChg chg="add">
          <ac:chgData name="Hafsa Tabbsum" userId="1129fe9c-34a1-4a15-bda1-800b6ccf1c3b" providerId="ADAL" clId="{CA1D540E-C292-4387-98BF-58C3553428A0}" dt="2025-05-11T03:58:06.010" v="3322" actId="26606"/>
          <ac:spMkLst>
            <pc:docMk/>
            <pc:sldMk cId="398160376" sldId="283"/>
            <ac:spMk id="44" creationId="{7C3F7CE2-B43A-45D2-9373-25894C50C952}"/>
          </ac:spMkLst>
        </pc:spChg>
        <pc:spChg chg="add">
          <ac:chgData name="Hafsa Tabbsum" userId="1129fe9c-34a1-4a15-bda1-800b6ccf1c3b" providerId="ADAL" clId="{CA1D540E-C292-4387-98BF-58C3553428A0}" dt="2025-05-11T03:58:06.010" v="3322" actId="26606"/>
          <ac:spMkLst>
            <pc:docMk/>
            <pc:sldMk cId="398160376" sldId="283"/>
            <ac:spMk id="46" creationId="{8FCA8AFB-F631-49F2-BBF1-7E294F678C9A}"/>
          </ac:spMkLst>
        </pc:spChg>
        <pc:spChg chg="add">
          <ac:chgData name="Hafsa Tabbsum" userId="1129fe9c-34a1-4a15-bda1-800b6ccf1c3b" providerId="ADAL" clId="{CA1D540E-C292-4387-98BF-58C3553428A0}" dt="2025-05-11T03:58:06.010" v="3322" actId="26606"/>
          <ac:spMkLst>
            <pc:docMk/>
            <pc:sldMk cId="398160376" sldId="283"/>
            <ac:spMk id="48" creationId="{D6589E23-6653-463D-B72D-37D56DC9183A}"/>
          </ac:spMkLst>
        </pc:spChg>
        <pc:picChg chg="add mod">
          <ac:chgData name="Hafsa Tabbsum" userId="1129fe9c-34a1-4a15-bda1-800b6ccf1c3b" providerId="ADAL" clId="{CA1D540E-C292-4387-98BF-58C3553428A0}" dt="2025-05-11T03:58:06.010" v="3322" actId="26606"/>
          <ac:picMkLst>
            <pc:docMk/>
            <pc:sldMk cId="398160376" sldId="283"/>
            <ac:picMk id="4" creationId="{9F53EDEB-FA27-C51E-CE93-EC3EC6D3027A}"/>
          </ac:picMkLst>
        </pc:picChg>
        <pc:picChg chg="add mod ord">
          <ac:chgData name="Hafsa Tabbsum" userId="1129fe9c-34a1-4a15-bda1-800b6ccf1c3b" providerId="ADAL" clId="{CA1D540E-C292-4387-98BF-58C3553428A0}" dt="2025-05-11T03:58:06.010" v="3322" actId="26606"/>
          <ac:picMkLst>
            <pc:docMk/>
            <pc:sldMk cId="398160376" sldId="283"/>
            <ac:picMk id="5" creationId="{5E7BE4C5-E3C9-E4EA-3D5E-A0B2DC86170B}"/>
          </ac:picMkLst>
        </pc:picChg>
        <pc:picChg chg="add mod ord">
          <ac:chgData name="Hafsa Tabbsum" userId="1129fe9c-34a1-4a15-bda1-800b6ccf1c3b" providerId="ADAL" clId="{CA1D540E-C292-4387-98BF-58C3553428A0}" dt="2025-05-11T03:58:11.709" v="3323" actId="14100"/>
          <ac:picMkLst>
            <pc:docMk/>
            <pc:sldMk cId="398160376" sldId="283"/>
            <ac:picMk id="6" creationId="{F1D64AE0-70FC-1175-A1C6-CAEC7211AD0C}"/>
          </ac:picMkLst>
        </pc:picChg>
        <pc:picChg chg="add del">
          <ac:chgData name="Hafsa Tabbsum" userId="1129fe9c-34a1-4a15-bda1-800b6ccf1c3b" providerId="ADAL" clId="{CA1D540E-C292-4387-98BF-58C3553428A0}" dt="2025-05-11T03:58:06.010" v="3322" actId="26606"/>
          <ac:picMkLst>
            <pc:docMk/>
            <pc:sldMk cId="398160376" sldId="283"/>
            <ac:picMk id="11" creationId="{844EE02A-F0F8-4A23-B21D-CF2066B65D30}"/>
          </ac:picMkLst>
        </pc:picChg>
        <pc:picChg chg="add del">
          <ac:chgData name="Hafsa Tabbsum" userId="1129fe9c-34a1-4a15-bda1-800b6ccf1c3b" providerId="ADAL" clId="{CA1D540E-C292-4387-98BF-58C3553428A0}" dt="2025-05-11T03:58:06.010" v="3322" actId="26606"/>
          <ac:picMkLst>
            <pc:docMk/>
            <pc:sldMk cId="398160376" sldId="283"/>
            <ac:picMk id="13" creationId="{99F13062-7BB6-4A97-B661-CDE2EDEAE70E}"/>
          </ac:picMkLst>
        </pc:picChg>
        <pc:picChg chg="add del">
          <ac:chgData name="Hafsa Tabbsum" userId="1129fe9c-34a1-4a15-bda1-800b6ccf1c3b" providerId="ADAL" clId="{CA1D540E-C292-4387-98BF-58C3553428A0}" dt="2025-05-11T03:58:06.010" v="3322" actId="26606"/>
          <ac:picMkLst>
            <pc:docMk/>
            <pc:sldMk cId="398160376" sldId="283"/>
            <ac:picMk id="17" creationId="{FFC3E649-106F-4B41-9FF5-327536E4CFBD}"/>
          </ac:picMkLst>
        </pc:picChg>
        <pc:picChg chg="add del">
          <ac:chgData name="Hafsa Tabbsum" userId="1129fe9c-34a1-4a15-bda1-800b6ccf1c3b" providerId="ADAL" clId="{CA1D540E-C292-4387-98BF-58C3553428A0}" dt="2025-05-11T03:58:06.010" v="3322" actId="26606"/>
          <ac:picMkLst>
            <pc:docMk/>
            <pc:sldMk cId="398160376" sldId="283"/>
            <ac:picMk id="19" creationId="{79F6731C-42C0-45DB-9F9A-B831CBEC5182}"/>
          </ac:picMkLst>
        </pc:picChg>
        <pc:picChg chg="add">
          <ac:chgData name="Hafsa Tabbsum" userId="1129fe9c-34a1-4a15-bda1-800b6ccf1c3b" providerId="ADAL" clId="{CA1D540E-C292-4387-98BF-58C3553428A0}" dt="2025-05-11T03:58:06.010" v="3322" actId="26606"/>
          <ac:picMkLst>
            <pc:docMk/>
            <pc:sldMk cId="398160376" sldId="283"/>
            <ac:picMk id="30" creationId="{0F7302AF-86B9-441B-8D24-AC382E2A43A7}"/>
          </ac:picMkLst>
        </pc:picChg>
        <pc:picChg chg="add">
          <ac:chgData name="Hafsa Tabbsum" userId="1129fe9c-34a1-4a15-bda1-800b6ccf1c3b" providerId="ADAL" clId="{CA1D540E-C292-4387-98BF-58C3553428A0}" dt="2025-05-11T03:58:06.010" v="3322" actId="26606"/>
          <ac:picMkLst>
            <pc:docMk/>
            <pc:sldMk cId="398160376" sldId="283"/>
            <ac:picMk id="38" creationId="{591711EE-029D-453C-9AE9-E87829F1D3D3}"/>
          </ac:picMkLst>
        </pc:picChg>
        <pc:picChg chg="add">
          <ac:chgData name="Hafsa Tabbsum" userId="1129fe9c-34a1-4a15-bda1-800b6ccf1c3b" providerId="ADAL" clId="{CA1D540E-C292-4387-98BF-58C3553428A0}" dt="2025-05-11T03:58:06.010" v="3322" actId="26606"/>
          <ac:picMkLst>
            <pc:docMk/>
            <pc:sldMk cId="398160376" sldId="283"/>
            <ac:picMk id="39" creationId="{99A2A6C2-D371-4C6B-B50F-CC71C6D01037}"/>
          </ac:picMkLst>
        </pc:picChg>
        <pc:picChg chg="add">
          <ac:chgData name="Hafsa Tabbsum" userId="1129fe9c-34a1-4a15-bda1-800b6ccf1c3b" providerId="ADAL" clId="{CA1D540E-C292-4387-98BF-58C3553428A0}" dt="2025-05-11T03:58:06.010" v="3322" actId="26606"/>
          <ac:picMkLst>
            <pc:docMk/>
            <pc:sldMk cId="398160376" sldId="283"/>
            <ac:picMk id="43" creationId="{8CC3468F-5EED-42B0-8507-F30360E1D51E}"/>
          </ac:picMkLst>
        </pc:picChg>
      </pc:sldChg>
      <pc:sldChg chg="addSp delSp modSp new mod setBg">
        <pc:chgData name="Hafsa Tabbsum" userId="1129fe9c-34a1-4a15-bda1-800b6ccf1c3b" providerId="ADAL" clId="{CA1D540E-C292-4387-98BF-58C3553428A0}" dt="2025-05-11T04:01:34.245" v="3386" actId="14100"/>
        <pc:sldMkLst>
          <pc:docMk/>
          <pc:sldMk cId="4278370768" sldId="284"/>
        </pc:sldMkLst>
        <pc:spChg chg="mod">
          <ac:chgData name="Hafsa Tabbsum" userId="1129fe9c-34a1-4a15-bda1-800b6ccf1c3b" providerId="ADAL" clId="{CA1D540E-C292-4387-98BF-58C3553428A0}" dt="2025-05-11T04:01:15.640" v="3381" actId="26606"/>
          <ac:spMkLst>
            <pc:docMk/>
            <pc:sldMk cId="4278370768" sldId="284"/>
            <ac:spMk id="2" creationId="{91216FC5-850F-D9C5-9719-31AFB81E1E9F}"/>
          </ac:spMkLst>
        </pc:spChg>
        <pc:spChg chg="del">
          <ac:chgData name="Hafsa Tabbsum" userId="1129fe9c-34a1-4a15-bda1-800b6ccf1c3b" providerId="ADAL" clId="{CA1D540E-C292-4387-98BF-58C3553428A0}" dt="2025-05-11T04:00:11.395" v="3340"/>
          <ac:spMkLst>
            <pc:docMk/>
            <pc:sldMk cId="4278370768" sldId="284"/>
            <ac:spMk id="3" creationId="{450748F2-DD0A-0BC9-6E4B-A99D1715EBD7}"/>
          </ac:spMkLst>
        </pc:spChg>
        <pc:spChg chg="add">
          <ac:chgData name="Hafsa Tabbsum" userId="1129fe9c-34a1-4a15-bda1-800b6ccf1c3b" providerId="ADAL" clId="{CA1D540E-C292-4387-98BF-58C3553428A0}" dt="2025-05-11T04:01:15.640" v="3381" actId="26606"/>
          <ac:spMkLst>
            <pc:docMk/>
            <pc:sldMk cId="4278370768" sldId="284"/>
            <ac:spMk id="14" creationId="{D42CF425-7213-4F89-B0FF-4C2BDDD9C680}"/>
          </ac:spMkLst>
        </pc:spChg>
        <pc:spChg chg="add">
          <ac:chgData name="Hafsa Tabbsum" userId="1129fe9c-34a1-4a15-bda1-800b6ccf1c3b" providerId="ADAL" clId="{CA1D540E-C292-4387-98BF-58C3553428A0}" dt="2025-05-11T04:01:15.640" v="3381" actId="26606"/>
          <ac:spMkLst>
            <pc:docMk/>
            <pc:sldMk cId="4278370768" sldId="284"/>
            <ac:spMk id="20" creationId="{202A25CB-1ED1-4C87-AB49-8D3BC684D1CE}"/>
          </ac:spMkLst>
        </pc:spChg>
        <pc:spChg chg="add">
          <ac:chgData name="Hafsa Tabbsum" userId="1129fe9c-34a1-4a15-bda1-800b6ccf1c3b" providerId="ADAL" clId="{CA1D540E-C292-4387-98BF-58C3553428A0}" dt="2025-05-11T04:01:15.640" v="3381" actId="26606"/>
          <ac:spMkLst>
            <pc:docMk/>
            <pc:sldMk cId="4278370768" sldId="284"/>
            <ac:spMk id="22" creationId="{4EA8ACEA-5B4B-4AC6-A227-6A0E014A5A4E}"/>
          </ac:spMkLst>
        </pc:spChg>
        <pc:spChg chg="add">
          <ac:chgData name="Hafsa Tabbsum" userId="1129fe9c-34a1-4a15-bda1-800b6ccf1c3b" providerId="ADAL" clId="{CA1D540E-C292-4387-98BF-58C3553428A0}" dt="2025-05-11T04:01:15.640" v="3381" actId="26606"/>
          <ac:spMkLst>
            <pc:docMk/>
            <pc:sldMk cId="4278370768" sldId="284"/>
            <ac:spMk id="24" creationId="{2E54BE42-0A76-4E08-8E93-933FEE5759D2}"/>
          </ac:spMkLst>
        </pc:spChg>
        <pc:spChg chg="add">
          <ac:chgData name="Hafsa Tabbsum" userId="1129fe9c-34a1-4a15-bda1-800b6ccf1c3b" providerId="ADAL" clId="{CA1D540E-C292-4387-98BF-58C3553428A0}" dt="2025-05-11T04:01:15.640" v="3381" actId="26606"/>
          <ac:spMkLst>
            <pc:docMk/>
            <pc:sldMk cId="4278370768" sldId="284"/>
            <ac:spMk id="26" creationId="{BC170363-AD0C-449E-B5CC-30A2282471E3}"/>
          </ac:spMkLst>
        </pc:spChg>
        <pc:spChg chg="add">
          <ac:chgData name="Hafsa Tabbsum" userId="1129fe9c-34a1-4a15-bda1-800b6ccf1c3b" providerId="ADAL" clId="{CA1D540E-C292-4387-98BF-58C3553428A0}" dt="2025-05-11T04:01:15.640" v="3381" actId="26606"/>
          <ac:spMkLst>
            <pc:docMk/>
            <pc:sldMk cId="4278370768" sldId="284"/>
            <ac:spMk id="28" creationId="{1F63DF7C-AFED-49CB-8FAF-B69387E9C35F}"/>
          </ac:spMkLst>
        </pc:spChg>
        <pc:picChg chg="add mod">
          <ac:chgData name="Hafsa Tabbsum" userId="1129fe9c-34a1-4a15-bda1-800b6ccf1c3b" providerId="ADAL" clId="{CA1D540E-C292-4387-98BF-58C3553428A0}" dt="2025-05-11T04:01:28.745" v="3385" actId="14100"/>
          <ac:picMkLst>
            <pc:docMk/>
            <pc:sldMk cId="4278370768" sldId="284"/>
            <ac:picMk id="4" creationId="{E7BE03DD-92B8-9EBC-82B3-EED06A02EA2D}"/>
          </ac:picMkLst>
        </pc:picChg>
        <pc:picChg chg="add mod ord">
          <ac:chgData name="Hafsa Tabbsum" userId="1129fe9c-34a1-4a15-bda1-800b6ccf1c3b" providerId="ADAL" clId="{CA1D540E-C292-4387-98BF-58C3553428A0}" dt="2025-05-11T04:01:34.245" v="3386" actId="14100"/>
          <ac:picMkLst>
            <pc:docMk/>
            <pc:sldMk cId="4278370768" sldId="284"/>
            <ac:picMk id="5" creationId="{11552C75-2E1B-D54D-6C9B-87FF137A652E}"/>
          </ac:picMkLst>
        </pc:picChg>
        <pc:picChg chg="add">
          <ac:chgData name="Hafsa Tabbsum" userId="1129fe9c-34a1-4a15-bda1-800b6ccf1c3b" providerId="ADAL" clId="{CA1D540E-C292-4387-98BF-58C3553428A0}" dt="2025-05-11T04:01:15.640" v="3381" actId="26606"/>
          <ac:picMkLst>
            <pc:docMk/>
            <pc:sldMk cId="4278370768" sldId="284"/>
            <ac:picMk id="10" creationId="{412E3267-7ABE-412B-8580-47EC0D1F61FE}"/>
          </ac:picMkLst>
        </pc:picChg>
        <pc:picChg chg="add">
          <ac:chgData name="Hafsa Tabbsum" userId="1129fe9c-34a1-4a15-bda1-800b6ccf1c3b" providerId="ADAL" clId="{CA1D540E-C292-4387-98BF-58C3553428A0}" dt="2025-05-11T04:01:15.640" v="3381" actId="26606"/>
          <ac:picMkLst>
            <pc:docMk/>
            <pc:sldMk cId="4278370768" sldId="284"/>
            <ac:picMk id="12" creationId="{20B62C5A-2250-4380-AB23-DB87446CCED0}"/>
          </ac:picMkLst>
        </pc:picChg>
        <pc:picChg chg="add">
          <ac:chgData name="Hafsa Tabbsum" userId="1129fe9c-34a1-4a15-bda1-800b6ccf1c3b" providerId="ADAL" clId="{CA1D540E-C292-4387-98BF-58C3553428A0}" dt="2025-05-11T04:01:15.640" v="3381" actId="26606"/>
          <ac:picMkLst>
            <pc:docMk/>
            <pc:sldMk cId="4278370768" sldId="284"/>
            <ac:picMk id="16" creationId="{D35DA97D-88F8-4249-B650-4FC9FD50A382}"/>
          </ac:picMkLst>
        </pc:picChg>
        <pc:picChg chg="add">
          <ac:chgData name="Hafsa Tabbsum" userId="1129fe9c-34a1-4a15-bda1-800b6ccf1c3b" providerId="ADAL" clId="{CA1D540E-C292-4387-98BF-58C3553428A0}" dt="2025-05-11T04:01:15.640" v="3381" actId="26606"/>
          <ac:picMkLst>
            <pc:docMk/>
            <pc:sldMk cId="4278370768" sldId="284"/>
            <ac:picMk id="18" creationId="{43F38673-6E30-4BAE-AC67-0B283EBF4291}"/>
          </ac:picMkLst>
        </pc:picChg>
      </pc:sldChg>
      <pc:sldChg chg="addSp delSp modSp new mod setBg">
        <pc:chgData name="Hafsa Tabbsum" userId="1129fe9c-34a1-4a15-bda1-800b6ccf1c3b" providerId="ADAL" clId="{CA1D540E-C292-4387-98BF-58C3553428A0}" dt="2025-05-11T04:03:33.957" v="3406" actId="313"/>
        <pc:sldMkLst>
          <pc:docMk/>
          <pc:sldMk cId="196424893" sldId="285"/>
        </pc:sldMkLst>
        <pc:spChg chg="mod">
          <ac:chgData name="Hafsa Tabbsum" userId="1129fe9c-34a1-4a15-bda1-800b6ccf1c3b" providerId="ADAL" clId="{CA1D540E-C292-4387-98BF-58C3553428A0}" dt="2025-05-11T04:03:33.957" v="3406" actId="313"/>
          <ac:spMkLst>
            <pc:docMk/>
            <pc:sldMk cId="196424893" sldId="285"/>
            <ac:spMk id="2" creationId="{734BCB93-28F0-EF6C-9560-ABDAC1124D58}"/>
          </ac:spMkLst>
        </pc:spChg>
        <pc:spChg chg="del">
          <ac:chgData name="Hafsa Tabbsum" userId="1129fe9c-34a1-4a15-bda1-800b6ccf1c3b" providerId="ADAL" clId="{CA1D540E-C292-4387-98BF-58C3553428A0}" dt="2025-05-11T04:02:09.888" v="3388"/>
          <ac:spMkLst>
            <pc:docMk/>
            <pc:sldMk cId="196424893" sldId="285"/>
            <ac:spMk id="3" creationId="{4F4C8E4A-226B-92B5-47C8-123FB5F389B9}"/>
          </ac:spMkLst>
        </pc:spChg>
        <pc:spChg chg="add del">
          <ac:chgData name="Hafsa Tabbsum" userId="1129fe9c-34a1-4a15-bda1-800b6ccf1c3b" providerId="ADAL" clId="{CA1D540E-C292-4387-98BF-58C3553428A0}" dt="2025-05-11T04:02:54.697" v="3395" actId="26606"/>
          <ac:spMkLst>
            <pc:docMk/>
            <pc:sldMk cId="196424893" sldId="285"/>
            <ac:spMk id="9" creationId="{EC2F6798-BBC8-4B84-DBB1-60B800F365EB}"/>
          </ac:spMkLst>
        </pc:spChg>
        <pc:spChg chg="add del">
          <ac:chgData name="Hafsa Tabbsum" userId="1129fe9c-34a1-4a15-bda1-800b6ccf1c3b" providerId="ADAL" clId="{CA1D540E-C292-4387-98BF-58C3553428A0}" dt="2025-05-11T04:02:54.697" v="3395" actId="26606"/>
          <ac:spMkLst>
            <pc:docMk/>
            <pc:sldMk cId="196424893" sldId="285"/>
            <ac:spMk id="12" creationId="{C8A3C342-1D03-412F-8DD3-BF519E8E0AE9}"/>
          </ac:spMkLst>
        </pc:spChg>
        <pc:spChg chg="add del">
          <ac:chgData name="Hafsa Tabbsum" userId="1129fe9c-34a1-4a15-bda1-800b6ccf1c3b" providerId="ADAL" clId="{CA1D540E-C292-4387-98BF-58C3553428A0}" dt="2025-05-11T04:02:54.697" v="3395" actId="26606"/>
          <ac:spMkLst>
            <pc:docMk/>
            <pc:sldMk cId="196424893" sldId="285"/>
            <ac:spMk id="14" creationId="{81CC9B02-E087-4350-AEBD-2C3CF001AF01}"/>
          </ac:spMkLst>
        </pc:spChg>
        <pc:spChg chg="add">
          <ac:chgData name="Hafsa Tabbsum" userId="1129fe9c-34a1-4a15-bda1-800b6ccf1c3b" providerId="ADAL" clId="{CA1D540E-C292-4387-98BF-58C3553428A0}" dt="2025-05-11T04:02:54.818" v="3396" actId="26606"/>
          <ac:spMkLst>
            <pc:docMk/>
            <pc:sldMk cId="196424893" sldId="285"/>
            <ac:spMk id="19" creationId="{D42CF425-7213-4F89-B0FF-4C2BDDD9C680}"/>
          </ac:spMkLst>
        </pc:spChg>
        <pc:spChg chg="add">
          <ac:chgData name="Hafsa Tabbsum" userId="1129fe9c-34a1-4a15-bda1-800b6ccf1c3b" providerId="ADAL" clId="{CA1D540E-C292-4387-98BF-58C3553428A0}" dt="2025-05-11T04:02:54.818" v="3396" actId="26606"/>
          <ac:spMkLst>
            <pc:docMk/>
            <pc:sldMk cId="196424893" sldId="285"/>
            <ac:spMk id="20" creationId="{202A25CB-1ED1-4C87-AB49-8D3BC684D1CE}"/>
          </ac:spMkLst>
        </pc:spChg>
        <pc:spChg chg="add">
          <ac:chgData name="Hafsa Tabbsum" userId="1129fe9c-34a1-4a15-bda1-800b6ccf1c3b" providerId="ADAL" clId="{CA1D540E-C292-4387-98BF-58C3553428A0}" dt="2025-05-11T04:02:54.818" v="3396" actId="26606"/>
          <ac:spMkLst>
            <pc:docMk/>
            <pc:sldMk cId="196424893" sldId="285"/>
            <ac:spMk id="22" creationId="{EADB8294-BBF5-4EE7-8D08-DDECD12A1E3A}"/>
          </ac:spMkLst>
        </pc:spChg>
        <pc:spChg chg="add">
          <ac:chgData name="Hafsa Tabbsum" userId="1129fe9c-34a1-4a15-bda1-800b6ccf1c3b" providerId="ADAL" clId="{CA1D540E-C292-4387-98BF-58C3553428A0}" dt="2025-05-11T04:02:54.818" v="3396" actId="26606"/>
          <ac:spMkLst>
            <pc:docMk/>
            <pc:sldMk cId="196424893" sldId="285"/>
            <ac:spMk id="24" creationId="{C2AA68CD-BBCC-4482-B4F9-3EBE3A75D098}"/>
          </ac:spMkLst>
        </pc:spChg>
        <pc:spChg chg="add">
          <ac:chgData name="Hafsa Tabbsum" userId="1129fe9c-34a1-4a15-bda1-800b6ccf1c3b" providerId="ADAL" clId="{CA1D540E-C292-4387-98BF-58C3553428A0}" dt="2025-05-11T04:02:54.818" v="3396" actId="26606"/>
          <ac:spMkLst>
            <pc:docMk/>
            <pc:sldMk cId="196424893" sldId="285"/>
            <ac:spMk id="26" creationId="{B58816D9-9E81-4B2B-95D3-C398BF15E19C}"/>
          </ac:spMkLst>
        </pc:spChg>
        <pc:spChg chg="add">
          <ac:chgData name="Hafsa Tabbsum" userId="1129fe9c-34a1-4a15-bda1-800b6ccf1c3b" providerId="ADAL" clId="{CA1D540E-C292-4387-98BF-58C3553428A0}" dt="2025-05-11T04:02:54.818" v="3396" actId="26606"/>
          <ac:spMkLst>
            <pc:docMk/>
            <pc:sldMk cId="196424893" sldId="285"/>
            <ac:spMk id="28" creationId="{BD26E291-370D-448F-BDB9-9A5999D46F05}"/>
          </ac:spMkLst>
        </pc:spChg>
        <pc:picChg chg="add mod">
          <ac:chgData name="Hafsa Tabbsum" userId="1129fe9c-34a1-4a15-bda1-800b6ccf1c3b" providerId="ADAL" clId="{CA1D540E-C292-4387-98BF-58C3553428A0}" dt="2025-05-11T04:03:06.592" v="3399" actId="14100"/>
          <ac:picMkLst>
            <pc:docMk/>
            <pc:sldMk cId="196424893" sldId="285"/>
            <ac:picMk id="4" creationId="{F76F6B99-6361-1061-0FCA-A58623535EE0}"/>
          </ac:picMkLst>
        </pc:picChg>
        <pc:picChg chg="add mod ord">
          <ac:chgData name="Hafsa Tabbsum" userId="1129fe9c-34a1-4a15-bda1-800b6ccf1c3b" providerId="ADAL" clId="{CA1D540E-C292-4387-98BF-58C3553428A0}" dt="2025-05-11T04:03:03.802" v="3398" actId="1076"/>
          <ac:picMkLst>
            <pc:docMk/>
            <pc:sldMk cId="196424893" sldId="285"/>
            <ac:picMk id="5" creationId="{EF17F8DE-819F-53CB-8372-DD8E0876AFF4}"/>
          </ac:picMkLst>
        </pc:picChg>
        <pc:picChg chg="add">
          <ac:chgData name="Hafsa Tabbsum" userId="1129fe9c-34a1-4a15-bda1-800b6ccf1c3b" providerId="ADAL" clId="{CA1D540E-C292-4387-98BF-58C3553428A0}" dt="2025-05-11T04:02:54.818" v="3396" actId="26606"/>
          <ac:picMkLst>
            <pc:docMk/>
            <pc:sldMk cId="196424893" sldId="285"/>
            <ac:picMk id="10" creationId="{412E3267-7ABE-412B-8580-47EC0D1F61FE}"/>
          </ac:picMkLst>
        </pc:picChg>
        <pc:picChg chg="add">
          <ac:chgData name="Hafsa Tabbsum" userId="1129fe9c-34a1-4a15-bda1-800b6ccf1c3b" providerId="ADAL" clId="{CA1D540E-C292-4387-98BF-58C3553428A0}" dt="2025-05-11T04:02:54.818" v="3396" actId="26606"/>
          <ac:picMkLst>
            <pc:docMk/>
            <pc:sldMk cId="196424893" sldId="285"/>
            <ac:picMk id="16" creationId="{D35DA97D-88F8-4249-B650-4FC9FD50A382}"/>
          </ac:picMkLst>
        </pc:picChg>
        <pc:picChg chg="add">
          <ac:chgData name="Hafsa Tabbsum" userId="1129fe9c-34a1-4a15-bda1-800b6ccf1c3b" providerId="ADAL" clId="{CA1D540E-C292-4387-98BF-58C3553428A0}" dt="2025-05-11T04:02:54.818" v="3396" actId="26606"/>
          <ac:picMkLst>
            <pc:docMk/>
            <pc:sldMk cId="196424893" sldId="285"/>
            <ac:picMk id="17" creationId="{20B62C5A-2250-4380-AB23-DB87446CCED0}"/>
          </ac:picMkLst>
        </pc:picChg>
        <pc:picChg chg="add">
          <ac:chgData name="Hafsa Tabbsum" userId="1129fe9c-34a1-4a15-bda1-800b6ccf1c3b" providerId="ADAL" clId="{CA1D540E-C292-4387-98BF-58C3553428A0}" dt="2025-05-11T04:02:54.818" v="3396" actId="26606"/>
          <ac:picMkLst>
            <pc:docMk/>
            <pc:sldMk cId="196424893" sldId="285"/>
            <ac:picMk id="18" creationId="{43F38673-6E30-4BAE-AC67-0B283EBF4291}"/>
          </ac:picMkLst>
        </pc:picChg>
      </pc:sldChg>
      <pc:sldChg chg="addSp delSp modSp new mod setBg setClrOvrMap">
        <pc:chgData name="Hafsa Tabbsum" userId="1129fe9c-34a1-4a15-bda1-800b6ccf1c3b" providerId="ADAL" clId="{CA1D540E-C292-4387-98BF-58C3553428A0}" dt="2025-05-11T04:08:51.665" v="3530" actId="313"/>
        <pc:sldMkLst>
          <pc:docMk/>
          <pc:sldMk cId="3830714312" sldId="286"/>
        </pc:sldMkLst>
        <pc:spChg chg="mod">
          <ac:chgData name="Hafsa Tabbsum" userId="1129fe9c-34a1-4a15-bda1-800b6ccf1c3b" providerId="ADAL" clId="{CA1D540E-C292-4387-98BF-58C3553428A0}" dt="2025-05-11T04:08:51.665" v="3530" actId="313"/>
          <ac:spMkLst>
            <pc:docMk/>
            <pc:sldMk cId="3830714312" sldId="286"/>
            <ac:spMk id="2" creationId="{60AD2679-89BB-3EE1-7F86-88A4B1093337}"/>
          </ac:spMkLst>
        </pc:spChg>
        <pc:spChg chg="del mod">
          <ac:chgData name="Hafsa Tabbsum" userId="1129fe9c-34a1-4a15-bda1-800b6ccf1c3b" providerId="ADAL" clId="{CA1D540E-C292-4387-98BF-58C3553428A0}" dt="2025-05-11T04:05:34.606" v="3481"/>
          <ac:spMkLst>
            <pc:docMk/>
            <pc:sldMk cId="3830714312" sldId="286"/>
            <ac:spMk id="3" creationId="{14D126AD-1DA0-10A0-3B8A-9F53C7B56DA7}"/>
          </ac:spMkLst>
        </pc:spChg>
        <pc:spChg chg="add">
          <ac:chgData name="Hafsa Tabbsum" userId="1129fe9c-34a1-4a15-bda1-800b6ccf1c3b" providerId="ADAL" clId="{CA1D540E-C292-4387-98BF-58C3553428A0}" dt="2025-05-11T04:05:37.016" v="3482" actId="26606"/>
          <ac:spMkLst>
            <pc:docMk/>
            <pc:sldMk cId="3830714312" sldId="286"/>
            <ac:spMk id="13" creationId="{4AC0CD9D-7610-4620-93B4-798CCD9AB581}"/>
          </ac:spMkLst>
        </pc:spChg>
        <pc:spChg chg="add">
          <ac:chgData name="Hafsa Tabbsum" userId="1129fe9c-34a1-4a15-bda1-800b6ccf1c3b" providerId="ADAL" clId="{CA1D540E-C292-4387-98BF-58C3553428A0}" dt="2025-05-11T04:05:37.016" v="3482" actId="26606"/>
          <ac:spMkLst>
            <pc:docMk/>
            <pc:sldMk cId="3830714312" sldId="286"/>
            <ac:spMk id="19" creationId="{DE4D62F9-188E-4530-84C2-24BDEE4BEB82}"/>
          </ac:spMkLst>
        </pc:spChg>
        <pc:spChg chg="add">
          <ac:chgData name="Hafsa Tabbsum" userId="1129fe9c-34a1-4a15-bda1-800b6ccf1c3b" providerId="ADAL" clId="{CA1D540E-C292-4387-98BF-58C3553428A0}" dt="2025-05-11T04:05:37.016" v="3482" actId="26606"/>
          <ac:spMkLst>
            <pc:docMk/>
            <pc:sldMk cId="3830714312" sldId="286"/>
            <ac:spMk id="21" creationId="{757B325C-3E35-45CF-9D07-3BCB281F3B9C}"/>
          </ac:spMkLst>
        </pc:spChg>
        <pc:spChg chg="add">
          <ac:chgData name="Hafsa Tabbsum" userId="1129fe9c-34a1-4a15-bda1-800b6ccf1c3b" providerId="ADAL" clId="{CA1D540E-C292-4387-98BF-58C3553428A0}" dt="2025-05-11T04:05:37.016" v="3482" actId="26606"/>
          <ac:spMkLst>
            <pc:docMk/>
            <pc:sldMk cId="3830714312" sldId="286"/>
            <ac:spMk id="23" creationId="{C24BEC42-AFF3-40D1-93A2-A27A42E1E23C}"/>
          </ac:spMkLst>
        </pc:spChg>
        <pc:spChg chg="add">
          <ac:chgData name="Hafsa Tabbsum" userId="1129fe9c-34a1-4a15-bda1-800b6ccf1c3b" providerId="ADAL" clId="{CA1D540E-C292-4387-98BF-58C3553428A0}" dt="2025-05-11T04:05:37.016" v="3482" actId="26606"/>
          <ac:spMkLst>
            <pc:docMk/>
            <pc:sldMk cId="3830714312" sldId="286"/>
            <ac:spMk id="25" creationId="{608F427C-1EC9-4280-9367-F2B3AA063E82}"/>
          </ac:spMkLst>
        </pc:spChg>
        <pc:spChg chg="add">
          <ac:chgData name="Hafsa Tabbsum" userId="1129fe9c-34a1-4a15-bda1-800b6ccf1c3b" providerId="ADAL" clId="{CA1D540E-C292-4387-98BF-58C3553428A0}" dt="2025-05-11T04:05:37.016" v="3482" actId="26606"/>
          <ac:spMkLst>
            <pc:docMk/>
            <pc:sldMk cId="3830714312" sldId="286"/>
            <ac:spMk id="27" creationId="{F98810A7-E114-447A-A7D6-69B27CFB5650}"/>
          </ac:spMkLst>
        </pc:spChg>
        <pc:picChg chg="add mod">
          <ac:chgData name="Hafsa Tabbsum" userId="1129fe9c-34a1-4a15-bda1-800b6ccf1c3b" providerId="ADAL" clId="{CA1D540E-C292-4387-98BF-58C3553428A0}" dt="2025-05-11T04:05:46.089" v="3486" actId="14100"/>
          <ac:picMkLst>
            <pc:docMk/>
            <pc:sldMk cId="3830714312" sldId="286"/>
            <ac:picMk id="4" creationId="{1F3D1B6A-A2FB-4B93-3B7C-C914FA62ABE3}"/>
          </ac:picMkLst>
        </pc:picChg>
        <pc:picChg chg="add">
          <ac:chgData name="Hafsa Tabbsum" userId="1129fe9c-34a1-4a15-bda1-800b6ccf1c3b" providerId="ADAL" clId="{CA1D540E-C292-4387-98BF-58C3553428A0}" dt="2025-05-11T04:05:37.016" v="3482" actId="26606"/>
          <ac:picMkLst>
            <pc:docMk/>
            <pc:sldMk cId="3830714312" sldId="286"/>
            <ac:picMk id="9" creationId="{41B68C77-138E-4BF7-A276-BD0C78A4219F}"/>
          </ac:picMkLst>
        </pc:picChg>
        <pc:picChg chg="add">
          <ac:chgData name="Hafsa Tabbsum" userId="1129fe9c-34a1-4a15-bda1-800b6ccf1c3b" providerId="ADAL" clId="{CA1D540E-C292-4387-98BF-58C3553428A0}" dt="2025-05-11T04:05:37.016" v="3482" actId="26606"/>
          <ac:picMkLst>
            <pc:docMk/>
            <pc:sldMk cId="3830714312" sldId="286"/>
            <ac:picMk id="11" creationId="{7C268552-D473-46ED-B1B8-422042C4DEF1}"/>
          </ac:picMkLst>
        </pc:picChg>
        <pc:picChg chg="add">
          <ac:chgData name="Hafsa Tabbsum" userId="1129fe9c-34a1-4a15-bda1-800b6ccf1c3b" providerId="ADAL" clId="{CA1D540E-C292-4387-98BF-58C3553428A0}" dt="2025-05-11T04:05:37.016" v="3482" actId="26606"/>
          <ac:picMkLst>
            <pc:docMk/>
            <pc:sldMk cId="3830714312" sldId="286"/>
            <ac:picMk id="15" creationId="{B9238B3E-24AA-439A-B527-6C5DF6D72145}"/>
          </ac:picMkLst>
        </pc:picChg>
        <pc:picChg chg="add">
          <ac:chgData name="Hafsa Tabbsum" userId="1129fe9c-34a1-4a15-bda1-800b6ccf1c3b" providerId="ADAL" clId="{CA1D540E-C292-4387-98BF-58C3553428A0}" dt="2025-05-11T04:05:37.016" v="3482" actId="26606"/>
          <ac:picMkLst>
            <pc:docMk/>
            <pc:sldMk cId="3830714312" sldId="286"/>
            <ac:picMk id="17" creationId="{69F01145-BEA3-4CBF-AA21-10077B948CA8}"/>
          </ac:picMkLst>
        </pc:picChg>
      </pc:sldChg>
      <pc:sldChg chg="addSp delSp modSp new mod setBg setClrOvrMap">
        <pc:chgData name="Hafsa Tabbsum" userId="1129fe9c-34a1-4a15-bda1-800b6ccf1c3b" providerId="ADAL" clId="{CA1D540E-C292-4387-98BF-58C3553428A0}" dt="2025-05-11T04:06:12.522" v="3491" actId="26606"/>
        <pc:sldMkLst>
          <pc:docMk/>
          <pc:sldMk cId="1947901128" sldId="287"/>
        </pc:sldMkLst>
        <pc:spChg chg="del mod">
          <ac:chgData name="Hafsa Tabbsum" userId="1129fe9c-34a1-4a15-bda1-800b6ccf1c3b" providerId="ADAL" clId="{CA1D540E-C292-4387-98BF-58C3553428A0}" dt="2025-05-11T04:06:12.522" v="3491" actId="26606"/>
          <ac:spMkLst>
            <pc:docMk/>
            <pc:sldMk cId="1947901128" sldId="287"/>
            <ac:spMk id="2" creationId="{68CA62D1-272C-1FB9-EF22-65467CBA70C1}"/>
          </ac:spMkLst>
        </pc:spChg>
        <pc:spChg chg="del">
          <ac:chgData name="Hafsa Tabbsum" userId="1129fe9c-34a1-4a15-bda1-800b6ccf1c3b" providerId="ADAL" clId="{CA1D540E-C292-4387-98BF-58C3553428A0}" dt="2025-05-11T04:06:08.024" v="3488"/>
          <ac:spMkLst>
            <pc:docMk/>
            <pc:sldMk cId="1947901128" sldId="287"/>
            <ac:spMk id="3" creationId="{A8E9F36E-CBD7-7969-CE70-243134D81614}"/>
          </ac:spMkLst>
        </pc:spChg>
        <pc:spChg chg="add del">
          <ac:chgData name="Hafsa Tabbsum" userId="1129fe9c-34a1-4a15-bda1-800b6ccf1c3b" providerId="ADAL" clId="{CA1D540E-C292-4387-98BF-58C3553428A0}" dt="2025-05-11T04:06:12.426" v="3490" actId="26606"/>
          <ac:spMkLst>
            <pc:docMk/>
            <pc:sldMk cId="1947901128" sldId="287"/>
            <ac:spMk id="13" creationId="{4AC0CD9D-7610-4620-93B4-798CCD9AB581}"/>
          </ac:spMkLst>
        </pc:spChg>
        <pc:spChg chg="add del">
          <ac:chgData name="Hafsa Tabbsum" userId="1129fe9c-34a1-4a15-bda1-800b6ccf1c3b" providerId="ADAL" clId="{CA1D540E-C292-4387-98BF-58C3553428A0}" dt="2025-05-11T04:06:12.426" v="3490" actId="26606"/>
          <ac:spMkLst>
            <pc:docMk/>
            <pc:sldMk cId="1947901128" sldId="287"/>
            <ac:spMk id="19" creationId="{DE4D62F9-188E-4530-84C2-24BDEE4BEB82}"/>
          </ac:spMkLst>
        </pc:spChg>
        <pc:spChg chg="add del">
          <ac:chgData name="Hafsa Tabbsum" userId="1129fe9c-34a1-4a15-bda1-800b6ccf1c3b" providerId="ADAL" clId="{CA1D540E-C292-4387-98BF-58C3553428A0}" dt="2025-05-11T04:06:12.426" v="3490" actId="26606"/>
          <ac:spMkLst>
            <pc:docMk/>
            <pc:sldMk cId="1947901128" sldId="287"/>
            <ac:spMk id="21" creationId="{757B325C-3E35-45CF-9D07-3BCB281F3B9C}"/>
          </ac:spMkLst>
        </pc:spChg>
        <pc:spChg chg="add del">
          <ac:chgData name="Hafsa Tabbsum" userId="1129fe9c-34a1-4a15-bda1-800b6ccf1c3b" providerId="ADAL" clId="{CA1D540E-C292-4387-98BF-58C3553428A0}" dt="2025-05-11T04:06:12.426" v="3490" actId="26606"/>
          <ac:spMkLst>
            <pc:docMk/>
            <pc:sldMk cId="1947901128" sldId="287"/>
            <ac:spMk id="23" creationId="{C24BEC42-AFF3-40D1-93A2-A27A42E1E23C}"/>
          </ac:spMkLst>
        </pc:spChg>
        <pc:spChg chg="add del">
          <ac:chgData name="Hafsa Tabbsum" userId="1129fe9c-34a1-4a15-bda1-800b6ccf1c3b" providerId="ADAL" clId="{CA1D540E-C292-4387-98BF-58C3553428A0}" dt="2025-05-11T04:06:12.426" v="3490" actId="26606"/>
          <ac:spMkLst>
            <pc:docMk/>
            <pc:sldMk cId="1947901128" sldId="287"/>
            <ac:spMk id="25" creationId="{608F427C-1EC9-4280-9367-F2B3AA063E82}"/>
          </ac:spMkLst>
        </pc:spChg>
        <pc:spChg chg="add del">
          <ac:chgData name="Hafsa Tabbsum" userId="1129fe9c-34a1-4a15-bda1-800b6ccf1c3b" providerId="ADAL" clId="{CA1D540E-C292-4387-98BF-58C3553428A0}" dt="2025-05-11T04:06:12.426" v="3490" actId="26606"/>
          <ac:spMkLst>
            <pc:docMk/>
            <pc:sldMk cId="1947901128" sldId="287"/>
            <ac:spMk id="27" creationId="{F98810A7-E114-447A-A7D6-69B27CFB5650}"/>
          </ac:spMkLst>
        </pc:spChg>
        <pc:spChg chg="add">
          <ac:chgData name="Hafsa Tabbsum" userId="1129fe9c-34a1-4a15-bda1-800b6ccf1c3b" providerId="ADAL" clId="{CA1D540E-C292-4387-98BF-58C3553428A0}" dt="2025-05-11T04:06:12.522" v="3491" actId="26606"/>
          <ac:spMkLst>
            <pc:docMk/>
            <pc:sldMk cId="1947901128" sldId="287"/>
            <ac:spMk id="31" creationId="{AEBE9F1A-B38D-446E-83AE-14B17CE77FF2}"/>
          </ac:spMkLst>
        </pc:spChg>
        <pc:spChg chg="add">
          <ac:chgData name="Hafsa Tabbsum" userId="1129fe9c-34a1-4a15-bda1-800b6ccf1c3b" providerId="ADAL" clId="{CA1D540E-C292-4387-98BF-58C3553428A0}" dt="2025-05-11T04:06:12.522" v="3491" actId="26606"/>
          <ac:spMkLst>
            <pc:docMk/>
            <pc:sldMk cId="1947901128" sldId="287"/>
            <ac:spMk id="34" creationId="{5E3EB826-A471-488F-9E8A-D65528A3C0CA}"/>
          </ac:spMkLst>
        </pc:spChg>
        <pc:spChg chg="add">
          <ac:chgData name="Hafsa Tabbsum" userId="1129fe9c-34a1-4a15-bda1-800b6ccf1c3b" providerId="ADAL" clId="{CA1D540E-C292-4387-98BF-58C3553428A0}" dt="2025-05-11T04:06:12.522" v="3491" actId="26606"/>
          <ac:spMkLst>
            <pc:docMk/>
            <pc:sldMk cId="1947901128" sldId="287"/>
            <ac:spMk id="35" creationId="{DFB3CEA1-88D9-42FB-88ED-1E9807FE6596}"/>
          </ac:spMkLst>
        </pc:spChg>
        <pc:spChg chg="add">
          <ac:chgData name="Hafsa Tabbsum" userId="1129fe9c-34a1-4a15-bda1-800b6ccf1c3b" providerId="ADAL" clId="{CA1D540E-C292-4387-98BF-58C3553428A0}" dt="2025-05-11T04:06:12.522" v="3491" actId="26606"/>
          <ac:spMkLst>
            <pc:docMk/>
            <pc:sldMk cId="1947901128" sldId="287"/>
            <ac:spMk id="36" creationId="{9A6C928E-4252-4F33-8C34-E50A12A3170B}"/>
          </ac:spMkLst>
        </pc:spChg>
        <pc:picChg chg="add mod">
          <ac:chgData name="Hafsa Tabbsum" userId="1129fe9c-34a1-4a15-bda1-800b6ccf1c3b" providerId="ADAL" clId="{CA1D540E-C292-4387-98BF-58C3553428A0}" dt="2025-05-11T04:06:12.522" v="3491" actId="26606"/>
          <ac:picMkLst>
            <pc:docMk/>
            <pc:sldMk cId="1947901128" sldId="287"/>
            <ac:picMk id="4" creationId="{A1FF79F2-98F2-B5DE-62B3-88704075DC99}"/>
          </ac:picMkLst>
        </pc:picChg>
        <pc:picChg chg="add del">
          <ac:chgData name="Hafsa Tabbsum" userId="1129fe9c-34a1-4a15-bda1-800b6ccf1c3b" providerId="ADAL" clId="{CA1D540E-C292-4387-98BF-58C3553428A0}" dt="2025-05-11T04:06:12.426" v="3490" actId="26606"/>
          <ac:picMkLst>
            <pc:docMk/>
            <pc:sldMk cId="1947901128" sldId="287"/>
            <ac:picMk id="9" creationId="{41B68C77-138E-4BF7-A276-BD0C78A4219F}"/>
          </ac:picMkLst>
        </pc:picChg>
        <pc:picChg chg="add del">
          <ac:chgData name="Hafsa Tabbsum" userId="1129fe9c-34a1-4a15-bda1-800b6ccf1c3b" providerId="ADAL" clId="{CA1D540E-C292-4387-98BF-58C3553428A0}" dt="2025-05-11T04:06:12.426" v="3490" actId="26606"/>
          <ac:picMkLst>
            <pc:docMk/>
            <pc:sldMk cId="1947901128" sldId="287"/>
            <ac:picMk id="11" creationId="{7C268552-D473-46ED-B1B8-422042C4DEF1}"/>
          </ac:picMkLst>
        </pc:picChg>
        <pc:picChg chg="add del">
          <ac:chgData name="Hafsa Tabbsum" userId="1129fe9c-34a1-4a15-bda1-800b6ccf1c3b" providerId="ADAL" clId="{CA1D540E-C292-4387-98BF-58C3553428A0}" dt="2025-05-11T04:06:12.426" v="3490" actId="26606"/>
          <ac:picMkLst>
            <pc:docMk/>
            <pc:sldMk cId="1947901128" sldId="287"/>
            <ac:picMk id="15" creationId="{B9238B3E-24AA-439A-B527-6C5DF6D72145}"/>
          </ac:picMkLst>
        </pc:picChg>
        <pc:picChg chg="add del">
          <ac:chgData name="Hafsa Tabbsum" userId="1129fe9c-34a1-4a15-bda1-800b6ccf1c3b" providerId="ADAL" clId="{CA1D540E-C292-4387-98BF-58C3553428A0}" dt="2025-05-11T04:06:12.426" v="3490" actId="26606"/>
          <ac:picMkLst>
            <pc:docMk/>
            <pc:sldMk cId="1947901128" sldId="287"/>
            <ac:picMk id="17" creationId="{69F01145-BEA3-4CBF-AA21-10077B948CA8}"/>
          </ac:picMkLst>
        </pc:picChg>
        <pc:picChg chg="add">
          <ac:chgData name="Hafsa Tabbsum" userId="1129fe9c-34a1-4a15-bda1-800b6ccf1c3b" providerId="ADAL" clId="{CA1D540E-C292-4387-98BF-58C3553428A0}" dt="2025-05-11T04:06:12.522" v="3491" actId="26606"/>
          <ac:picMkLst>
            <pc:docMk/>
            <pc:sldMk cId="1947901128" sldId="287"/>
            <ac:picMk id="29" creationId="{C9ECDD5C-152A-4CC7-8333-0F367B3A62EA}"/>
          </ac:picMkLst>
        </pc:picChg>
        <pc:picChg chg="add">
          <ac:chgData name="Hafsa Tabbsum" userId="1129fe9c-34a1-4a15-bda1-800b6ccf1c3b" providerId="ADAL" clId="{CA1D540E-C292-4387-98BF-58C3553428A0}" dt="2025-05-11T04:06:12.522" v="3491" actId="26606"/>
          <ac:picMkLst>
            <pc:docMk/>
            <pc:sldMk cId="1947901128" sldId="287"/>
            <ac:picMk id="30" creationId="{7F5C92A3-369B-43F3-BDCE-E560B1B0EC89}"/>
          </ac:picMkLst>
        </pc:picChg>
        <pc:picChg chg="add">
          <ac:chgData name="Hafsa Tabbsum" userId="1129fe9c-34a1-4a15-bda1-800b6ccf1c3b" providerId="ADAL" clId="{CA1D540E-C292-4387-98BF-58C3553428A0}" dt="2025-05-11T04:06:12.522" v="3491" actId="26606"/>
          <ac:picMkLst>
            <pc:docMk/>
            <pc:sldMk cId="1947901128" sldId="287"/>
            <ac:picMk id="32" creationId="{915B5014-A7EC-4BA6-9C83-8840CF81DB28}"/>
          </ac:picMkLst>
        </pc:picChg>
        <pc:picChg chg="add">
          <ac:chgData name="Hafsa Tabbsum" userId="1129fe9c-34a1-4a15-bda1-800b6ccf1c3b" providerId="ADAL" clId="{CA1D540E-C292-4387-98BF-58C3553428A0}" dt="2025-05-11T04:06:12.522" v="3491" actId="26606"/>
          <ac:picMkLst>
            <pc:docMk/>
            <pc:sldMk cId="1947901128" sldId="287"/>
            <ac:picMk id="33" creationId="{022C43AB-86D7-420D-8AD7-DC0A15FDD0AF}"/>
          </ac:picMkLst>
        </pc:picChg>
      </pc:sldChg>
      <pc:sldChg chg="addSp delSp modSp new mod setBg">
        <pc:chgData name="Hafsa Tabbsum" userId="1129fe9c-34a1-4a15-bda1-800b6ccf1c3b" providerId="ADAL" clId="{CA1D540E-C292-4387-98BF-58C3553428A0}" dt="2025-05-11T04:06:36.489" v="3494" actId="26606"/>
        <pc:sldMkLst>
          <pc:docMk/>
          <pc:sldMk cId="854547541" sldId="288"/>
        </pc:sldMkLst>
        <pc:spChg chg="del">
          <ac:chgData name="Hafsa Tabbsum" userId="1129fe9c-34a1-4a15-bda1-800b6ccf1c3b" providerId="ADAL" clId="{CA1D540E-C292-4387-98BF-58C3553428A0}" dt="2025-05-11T04:06:36.489" v="3494" actId="26606"/>
          <ac:spMkLst>
            <pc:docMk/>
            <pc:sldMk cId="854547541" sldId="288"/>
            <ac:spMk id="2" creationId="{21180B26-E3BC-59A2-305C-1F053BBC127F}"/>
          </ac:spMkLst>
        </pc:spChg>
        <pc:spChg chg="del">
          <ac:chgData name="Hafsa Tabbsum" userId="1129fe9c-34a1-4a15-bda1-800b6ccf1c3b" providerId="ADAL" clId="{CA1D540E-C292-4387-98BF-58C3553428A0}" dt="2025-05-11T04:06:34.962" v="3493"/>
          <ac:spMkLst>
            <pc:docMk/>
            <pc:sldMk cId="854547541" sldId="288"/>
            <ac:spMk id="3" creationId="{BE4313BA-B803-527F-74DE-1E7146AB6434}"/>
          </ac:spMkLst>
        </pc:spChg>
        <pc:spChg chg="add">
          <ac:chgData name="Hafsa Tabbsum" userId="1129fe9c-34a1-4a15-bda1-800b6ccf1c3b" providerId="ADAL" clId="{CA1D540E-C292-4387-98BF-58C3553428A0}" dt="2025-05-11T04:06:36.489" v="3494" actId="26606"/>
          <ac:spMkLst>
            <pc:docMk/>
            <pc:sldMk cId="854547541" sldId="288"/>
            <ac:spMk id="13" creationId="{AEBE9F1A-B38D-446E-83AE-14B17CE77FF2}"/>
          </ac:spMkLst>
        </pc:spChg>
        <pc:spChg chg="add">
          <ac:chgData name="Hafsa Tabbsum" userId="1129fe9c-34a1-4a15-bda1-800b6ccf1c3b" providerId="ADAL" clId="{CA1D540E-C292-4387-98BF-58C3553428A0}" dt="2025-05-11T04:06:36.489" v="3494" actId="26606"/>
          <ac:spMkLst>
            <pc:docMk/>
            <pc:sldMk cId="854547541" sldId="288"/>
            <ac:spMk id="19" creationId="{5E3EB826-A471-488F-9E8A-D65528A3C0CA}"/>
          </ac:spMkLst>
        </pc:spChg>
        <pc:spChg chg="add">
          <ac:chgData name="Hafsa Tabbsum" userId="1129fe9c-34a1-4a15-bda1-800b6ccf1c3b" providerId="ADAL" clId="{CA1D540E-C292-4387-98BF-58C3553428A0}" dt="2025-05-11T04:06:36.489" v="3494" actId="26606"/>
          <ac:spMkLst>
            <pc:docMk/>
            <pc:sldMk cId="854547541" sldId="288"/>
            <ac:spMk id="21" creationId="{B0487C8F-7D6C-4EAF-A9A5-45D8E94FC2C9}"/>
          </ac:spMkLst>
        </pc:spChg>
        <pc:spChg chg="add">
          <ac:chgData name="Hafsa Tabbsum" userId="1129fe9c-34a1-4a15-bda1-800b6ccf1c3b" providerId="ADAL" clId="{CA1D540E-C292-4387-98BF-58C3553428A0}" dt="2025-05-11T04:06:36.489" v="3494" actId="26606"/>
          <ac:spMkLst>
            <pc:docMk/>
            <pc:sldMk cId="854547541" sldId="288"/>
            <ac:spMk id="23" creationId="{1578DA0F-394A-417D-892B-8253831A2587}"/>
          </ac:spMkLst>
        </pc:spChg>
        <pc:picChg chg="add mod">
          <ac:chgData name="Hafsa Tabbsum" userId="1129fe9c-34a1-4a15-bda1-800b6ccf1c3b" providerId="ADAL" clId="{CA1D540E-C292-4387-98BF-58C3553428A0}" dt="2025-05-11T04:06:36.489" v="3494" actId="26606"/>
          <ac:picMkLst>
            <pc:docMk/>
            <pc:sldMk cId="854547541" sldId="288"/>
            <ac:picMk id="4" creationId="{C88FBC37-DA39-0B67-CC9C-6FB90FBD0DED}"/>
          </ac:picMkLst>
        </pc:picChg>
        <pc:picChg chg="add">
          <ac:chgData name="Hafsa Tabbsum" userId="1129fe9c-34a1-4a15-bda1-800b6ccf1c3b" providerId="ADAL" clId="{CA1D540E-C292-4387-98BF-58C3553428A0}" dt="2025-05-11T04:06:36.489" v="3494" actId="26606"/>
          <ac:picMkLst>
            <pc:docMk/>
            <pc:sldMk cId="854547541" sldId="288"/>
            <ac:picMk id="9" creationId="{C9ECDD5C-152A-4CC7-8333-0F367B3A62EA}"/>
          </ac:picMkLst>
        </pc:picChg>
        <pc:picChg chg="add">
          <ac:chgData name="Hafsa Tabbsum" userId="1129fe9c-34a1-4a15-bda1-800b6ccf1c3b" providerId="ADAL" clId="{CA1D540E-C292-4387-98BF-58C3553428A0}" dt="2025-05-11T04:06:36.489" v="3494" actId="26606"/>
          <ac:picMkLst>
            <pc:docMk/>
            <pc:sldMk cId="854547541" sldId="288"/>
            <ac:picMk id="11" creationId="{7F5C92A3-369B-43F3-BDCE-E560B1B0EC89}"/>
          </ac:picMkLst>
        </pc:picChg>
        <pc:picChg chg="add">
          <ac:chgData name="Hafsa Tabbsum" userId="1129fe9c-34a1-4a15-bda1-800b6ccf1c3b" providerId="ADAL" clId="{CA1D540E-C292-4387-98BF-58C3553428A0}" dt="2025-05-11T04:06:36.489" v="3494" actId="26606"/>
          <ac:picMkLst>
            <pc:docMk/>
            <pc:sldMk cId="854547541" sldId="288"/>
            <ac:picMk id="15" creationId="{915B5014-A7EC-4BA6-9C83-8840CF81DB28}"/>
          </ac:picMkLst>
        </pc:picChg>
        <pc:picChg chg="add">
          <ac:chgData name="Hafsa Tabbsum" userId="1129fe9c-34a1-4a15-bda1-800b6ccf1c3b" providerId="ADAL" clId="{CA1D540E-C292-4387-98BF-58C3553428A0}" dt="2025-05-11T04:06:36.489" v="3494" actId="26606"/>
          <ac:picMkLst>
            <pc:docMk/>
            <pc:sldMk cId="854547541" sldId="288"/>
            <ac:picMk id="17" creationId="{022C43AB-86D7-420D-8AD7-DC0A15FDD0AF}"/>
          </ac:picMkLst>
        </pc:picChg>
      </pc:sldChg>
      <pc:sldChg chg="addSp delSp modSp new mod setBg">
        <pc:chgData name="Hafsa Tabbsum" userId="1129fe9c-34a1-4a15-bda1-800b6ccf1c3b" providerId="ADAL" clId="{CA1D540E-C292-4387-98BF-58C3553428A0}" dt="2025-05-11T04:06:53.403" v="3497" actId="26606"/>
        <pc:sldMkLst>
          <pc:docMk/>
          <pc:sldMk cId="2458774448" sldId="289"/>
        </pc:sldMkLst>
        <pc:spChg chg="del">
          <ac:chgData name="Hafsa Tabbsum" userId="1129fe9c-34a1-4a15-bda1-800b6ccf1c3b" providerId="ADAL" clId="{CA1D540E-C292-4387-98BF-58C3553428A0}" dt="2025-05-11T04:06:53.403" v="3497" actId="26606"/>
          <ac:spMkLst>
            <pc:docMk/>
            <pc:sldMk cId="2458774448" sldId="289"/>
            <ac:spMk id="2" creationId="{9F354D0B-825D-5D31-0787-57898C9F1A33}"/>
          </ac:spMkLst>
        </pc:spChg>
        <pc:spChg chg="del">
          <ac:chgData name="Hafsa Tabbsum" userId="1129fe9c-34a1-4a15-bda1-800b6ccf1c3b" providerId="ADAL" clId="{CA1D540E-C292-4387-98BF-58C3553428A0}" dt="2025-05-11T04:06:51.746" v="3496"/>
          <ac:spMkLst>
            <pc:docMk/>
            <pc:sldMk cId="2458774448" sldId="289"/>
            <ac:spMk id="3" creationId="{AE74C938-B7C7-6C36-9111-0E518E2BF358}"/>
          </ac:spMkLst>
        </pc:spChg>
        <pc:spChg chg="add">
          <ac:chgData name="Hafsa Tabbsum" userId="1129fe9c-34a1-4a15-bda1-800b6ccf1c3b" providerId="ADAL" clId="{CA1D540E-C292-4387-98BF-58C3553428A0}" dt="2025-05-11T04:06:53.403" v="3497" actId="26606"/>
          <ac:spMkLst>
            <pc:docMk/>
            <pc:sldMk cId="2458774448" sldId="289"/>
            <ac:spMk id="13" creationId="{AEBE9F1A-B38D-446E-83AE-14B17CE77FF2}"/>
          </ac:spMkLst>
        </pc:spChg>
        <pc:spChg chg="add">
          <ac:chgData name="Hafsa Tabbsum" userId="1129fe9c-34a1-4a15-bda1-800b6ccf1c3b" providerId="ADAL" clId="{CA1D540E-C292-4387-98BF-58C3553428A0}" dt="2025-05-11T04:06:53.403" v="3497" actId="26606"/>
          <ac:spMkLst>
            <pc:docMk/>
            <pc:sldMk cId="2458774448" sldId="289"/>
            <ac:spMk id="19" creationId="{5E3EB826-A471-488F-9E8A-D65528A3C0CA}"/>
          </ac:spMkLst>
        </pc:spChg>
        <pc:spChg chg="add">
          <ac:chgData name="Hafsa Tabbsum" userId="1129fe9c-34a1-4a15-bda1-800b6ccf1c3b" providerId="ADAL" clId="{CA1D540E-C292-4387-98BF-58C3553428A0}" dt="2025-05-11T04:06:53.403" v="3497" actId="26606"/>
          <ac:spMkLst>
            <pc:docMk/>
            <pc:sldMk cId="2458774448" sldId="289"/>
            <ac:spMk id="21" creationId="{DFB3CEA1-88D9-42FB-88ED-1E9807FE6596}"/>
          </ac:spMkLst>
        </pc:spChg>
        <pc:spChg chg="add">
          <ac:chgData name="Hafsa Tabbsum" userId="1129fe9c-34a1-4a15-bda1-800b6ccf1c3b" providerId="ADAL" clId="{CA1D540E-C292-4387-98BF-58C3553428A0}" dt="2025-05-11T04:06:53.403" v="3497" actId="26606"/>
          <ac:spMkLst>
            <pc:docMk/>
            <pc:sldMk cId="2458774448" sldId="289"/>
            <ac:spMk id="23" creationId="{9A6C928E-4252-4F33-8C34-E50A12A3170B}"/>
          </ac:spMkLst>
        </pc:spChg>
        <pc:picChg chg="add mod">
          <ac:chgData name="Hafsa Tabbsum" userId="1129fe9c-34a1-4a15-bda1-800b6ccf1c3b" providerId="ADAL" clId="{CA1D540E-C292-4387-98BF-58C3553428A0}" dt="2025-05-11T04:06:53.403" v="3497" actId="26606"/>
          <ac:picMkLst>
            <pc:docMk/>
            <pc:sldMk cId="2458774448" sldId="289"/>
            <ac:picMk id="4" creationId="{49A77C10-992A-8ECA-747D-C797C49FD96D}"/>
          </ac:picMkLst>
        </pc:picChg>
        <pc:picChg chg="add">
          <ac:chgData name="Hafsa Tabbsum" userId="1129fe9c-34a1-4a15-bda1-800b6ccf1c3b" providerId="ADAL" clId="{CA1D540E-C292-4387-98BF-58C3553428A0}" dt="2025-05-11T04:06:53.403" v="3497" actId="26606"/>
          <ac:picMkLst>
            <pc:docMk/>
            <pc:sldMk cId="2458774448" sldId="289"/>
            <ac:picMk id="9" creationId="{C9ECDD5C-152A-4CC7-8333-0F367B3A62EA}"/>
          </ac:picMkLst>
        </pc:picChg>
        <pc:picChg chg="add">
          <ac:chgData name="Hafsa Tabbsum" userId="1129fe9c-34a1-4a15-bda1-800b6ccf1c3b" providerId="ADAL" clId="{CA1D540E-C292-4387-98BF-58C3553428A0}" dt="2025-05-11T04:06:53.403" v="3497" actId="26606"/>
          <ac:picMkLst>
            <pc:docMk/>
            <pc:sldMk cId="2458774448" sldId="289"/>
            <ac:picMk id="11" creationId="{7F5C92A3-369B-43F3-BDCE-E560B1B0EC89}"/>
          </ac:picMkLst>
        </pc:picChg>
        <pc:picChg chg="add">
          <ac:chgData name="Hafsa Tabbsum" userId="1129fe9c-34a1-4a15-bda1-800b6ccf1c3b" providerId="ADAL" clId="{CA1D540E-C292-4387-98BF-58C3553428A0}" dt="2025-05-11T04:06:53.403" v="3497" actId="26606"/>
          <ac:picMkLst>
            <pc:docMk/>
            <pc:sldMk cId="2458774448" sldId="289"/>
            <ac:picMk id="15" creationId="{915B5014-A7EC-4BA6-9C83-8840CF81DB28}"/>
          </ac:picMkLst>
        </pc:picChg>
        <pc:picChg chg="add">
          <ac:chgData name="Hafsa Tabbsum" userId="1129fe9c-34a1-4a15-bda1-800b6ccf1c3b" providerId="ADAL" clId="{CA1D540E-C292-4387-98BF-58C3553428A0}" dt="2025-05-11T04:06:53.403" v="3497" actId="26606"/>
          <ac:picMkLst>
            <pc:docMk/>
            <pc:sldMk cId="2458774448" sldId="289"/>
            <ac:picMk id="17" creationId="{022C43AB-86D7-420D-8AD7-DC0A15FDD0AF}"/>
          </ac:picMkLst>
        </pc:picChg>
      </pc:sldChg>
      <pc:sldChg chg="addSp delSp modSp new mod setBg">
        <pc:chgData name="Hafsa Tabbsum" userId="1129fe9c-34a1-4a15-bda1-800b6ccf1c3b" providerId="ADAL" clId="{CA1D540E-C292-4387-98BF-58C3553428A0}" dt="2025-05-11T04:07:10.676" v="3500" actId="26606"/>
        <pc:sldMkLst>
          <pc:docMk/>
          <pc:sldMk cId="844484300" sldId="290"/>
        </pc:sldMkLst>
        <pc:spChg chg="del">
          <ac:chgData name="Hafsa Tabbsum" userId="1129fe9c-34a1-4a15-bda1-800b6ccf1c3b" providerId="ADAL" clId="{CA1D540E-C292-4387-98BF-58C3553428A0}" dt="2025-05-11T04:07:10.676" v="3500" actId="26606"/>
          <ac:spMkLst>
            <pc:docMk/>
            <pc:sldMk cId="844484300" sldId="290"/>
            <ac:spMk id="2" creationId="{D3A677AA-0C58-240A-BED4-AD1A6751C9CE}"/>
          </ac:spMkLst>
        </pc:spChg>
        <pc:spChg chg="del">
          <ac:chgData name="Hafsa Tabbsum" userId="1129fe9c-34a1-4a15-bda1-800b6ccf1c3b" providerId="ADAL" clId="{CA1D540E-C292-4387-98BF-58C3553428A0}" dt="2025-05-11T04:07:09.070" v="3499"/>
          <ac:spMkLst>
            <pc:docMk/>
            <pc:sldMk cId="844484300" sldId="290"/>
            <ac:spMk id="3" creationId="{0B9540F9-FF72-F8D8-D6D2-3F5075C8CF5C}"/>
          </ac:spMkLst>
        </pc:spChg>
        <pc:spChg chg="add">
          <ac:chgData name="Hafsa Tabbsum" userId="1129fe9c-34a1-4a15-bda1-800b6ccf1c3b" providerId="ADAL" clId="{CA1D540E-C292-4387-98BF-58C3553428A0}" dt="2025-05-11T04:07:10.676" v="3500" actId="26606"/>
          <ac:spMkLst>
            <pc:docMk/>
            <pc:sldMk cId="844484300" sldId="290"/>
            <ac:spMk id="13" creationId="{AEBE9F1A-B38D-446E-83AE-14B17CE77FF2}"/>
          </ac:spMkLst>
        </pc:spChg>
        <pc:spChg chg="add">
          <ac:chgData name="Hafsa Tabbsum" userId="1129fe9c-34a1-4a15-bda1-800b6ccf1c3b" providerId="ADAL" clId="{CA1D540E-C292-4387-98BF-58C3553428A0}" dt="2025-05-11T04:07:10.676" v="3500" actId="26606"/>
          <ac:spMkLst>
            <pc:docMk/>
            <pc:sldMk cId="844484300" sldId="290"/>
            <ac:spMk id="19" creationId="{5E3EB826-A471-488F-9E8A-D65528A3C0CA}"/>
          </ac:spMkLst>
        </pc:spChg>
        <pc:spChg chg="add">
          <ac:chgData name="Hafsa Tabbsum" userId="1129fe9c-34a1-4a15-bda1-800b6ccf1c3b" providerId="ADAL" clId="{CA1D540E-C292-4387-98BF-58C3553428A0}" dt="2025-05-11T04:07:10.676" v="3500" actId="26606"/>
          <ac:spMkLst>
            <pc:docMk/>
            <pc:sldMk cId="844484300" sldId="290"/>
            <ac:spMk id="21" creationId="{DFB3CEA1-88D9-42FB-88ED-1E9807FE6596}"/>
          </ac:spMkLst>
        </pc:spChg>
        <pc:spChg chg="add">
          <ac:chgData name="Hafsa Tabbsum" userId="1129fe9c-34a1-4a15-bda1-800b6ccf1c3b" providerId="ADAL" clId="{CA1D540E-C292-4387-98BF-58C3553428A0}" dt="2025-05-11T04:07:10.676" v="3500" actId="26606"/>
          <ac:spMkLst>
            <pc:docMk/>
            <pc:sldMk cId="844484300" sldId="290"/>
            <ac:spMk id="23" creationId="{9A6C928E-4252-4F33-8C34-E50A12A3170B}"/>
          </ac:spMkLst>
        </pc:spChg>
        <pc:picChg chg="add mod">
          <ac:chgData name="Hafsa Tabbsum" userId="1129fe9c-34a1-4a15-bda1-800b6ccf1c3b" providerId="ADAL" clId="{CA1D540E-C292-4387-98BF-58C3553428A0}" dt="2025-05-11T04:07:10.676" v="3500" actId="26606"/>
          <ac:picMkLst>
            <pc:docMk/>
            <pc:sldMk cId="844484300" sldId="290"/>
            <ac:picMk id="4" creationId="{3CAE8DAD-D7F0-640A-6291-9A64FB3B6EFB}"/>
          </ac:picMkLst>
        </pc:picChg>
        <pc:picChg chg="add">
          <ac:chgData name="Hafsa Tabbsum" userId="1129fe9c-34a1-4a15-bda1-800b6ccf1c3b" providerId="ADAL" clId="{CA1D540E-C292-4387-98BF-58C3553428A0}" dt="2025-05-11T04:07:10.676" v="3500" actId="26606"/>
          <ac:picMkLst>
            <pc:docMk/>
            <pc:sldMk cId="844484300" sldId="290"/>
            <ac:picMk id="9" creationId="{C9ECDD5C-152A-4CC7-8333-0F367B3A62EA}"/>
          </ac:picMkLst>
        </pc:picChg>
        <pc:picChg chg="add">
          <ac:chgData name="Hafsa Tabbsum" userId="1129fe9c-34a1-4a15-bda1-800b6ccf1c3b" providerId="ADAL" clId="{CA1D540E-C292-4387-98BF-58C3553428A0}" dt="2025-05-11T04:07:10.676" v="3500" actId="26606"/>
          <ac:picMkLst>
            <pc:docMk/>
            <pc:sldMk cId="844484300" sldId="290"/>
            <ac:picMk id="11" creationId="{7F5C92A3-369B-43F3-BDCE-E560B1B0EC89}"/>
          </ac:picMkLst>
        </pc:picChg>
        <pc:picChg chg="add">
          <ac:chgData name="Hafsa Tabbsum" userId="1129fe9c-34a1-4a15-bda1-800b6ccf1c3b" providerId="ADAL" clId="{CA1D540E-C292-4387-98BF-58C3553428A0}" dt="2025-05-11T04:07:10.676" v="3500" actId="26606"/>
          <ac:picMkLst>
            <pc:docMk/>
            <pc:sldMk cId="844484300" sldId="290"/>
            <ac:picMk id="15" creationId="{915B5014-A7EC-4BA6-9C83-8840CF81DB28}"/>
          </ac:picMkLst>
        </pc:picChg>
        <pc:picChg chg="add">
          <ac:chgData name="Hafsa Tabbsum" userId="1129fe9c-34a1-4a15-bda1-800b6ccf1c3b" providerId="ADAL" clId="{CA1D540E-C292-4387-98BF-58C3553428A0}" dt="2025-05-11T04:07:10.676" v="3500" actId="26606"/>
          <ac:picMkLst>
            <pc:docMk/>
            <pc:sldMk cId="844484300" sldId="290"/>
            <ac:picMk id="17" creationId="{022C43AB-86D7-420D-8AD7-DC0A15FDD0AF}"/>
          </ac:picMkLst>
        </pc:picChg>
      </pc:sldChg>
      <pc:sldChg chg="modSp new mod ord">
        <pc:chgData name="Hafsa Tabbsum" userId="1129fe9c-34a1-4a15-bda1-800b6ccf1c3b" providerId="ADAL" clId="{CA1D540E-C292-4387-98BF-58C3553428A0}" dt="2025-05-11T05:00:14.744" v="5687" actId="20577"/>
        <pc:sldMkLst>
          <pc:docMk/>
          <pc:sldMk cId="1425372213" sldId="291"/>
        </pc:sldMkLst>
        <pc:spChg chg="mod">
          <ac:chgData name="Hafsa Tabbsum" userId="1129fe9c-34a1-4a15-bda1-800b6ccf1c3b" providerId="ADAL" clId="{CA1D540E-C292-4387-98BF-58C3553428A0}" dt="2025-05-11T05:00:14.744" v="5687" actId="20577"/>
          <ac:spMkLst>
            <pc:docMk/>
            <pc:sldMk cId="1425372213" sldId="291"/>
            <ac:spMk id="2" creationId="{650EE33D-FC81-CED3-8865-B4A089C26AFC}"/>
          </ac:spMkLst>
        </pc:spChg>
        <pc:spChg chg="mod">
          <ac:chgData name="Hafsa Tabbsum" userId="1129fe9c-34a1-4a15-bda1-800b6ccf1c3b" providerId="ADAL" clId="{CA1D540E-C292-4387-98BF-58C3553428A0}" dt="2025-05-11T04:37:02.808" v="4677" actId="20577"/>
          <ac:spMkLst>
            <pc:docMk/>
            <pc:sldMk cId="1425372213" sldId="291"/>
            <ac:spMk id="3" creationId="{E19F9A25-A79B-363B-A2F0-FF576422C08A}"/>
          </ac:spMkLst>
        </pc:spChg>
      </pc:sldChg>
      <pc:sldChg chg="addSp delSp modSp new mod setBg setClrOvrMap">
        <pc:chgData name="Hafsa Tabbsum" userId="1129fe9c-34a1-4a15-bda1-800b6ccf1c3b" providerId="ADAL" clId="{CA1D540E-C292-4387-98BF-58C3553428A0}" dt="2025-05-11T04:42:10.054" v="5143" actId="26606"/>
        <pc:sldMkLst>
          <pc:docMk/>
          <pc:sldMk cId="2835976799" sldId="292"/>
        </pc:sldMkLst>
        <pc:spChg chg="mod">
          <ac:chgData name="Hafsa Tabbsum" userId="1129fe9c-34a1-4a15-bda1-800b6ccf1c3b" providerId="ADAL" clId="{CA1D540E-C292-4387-98BF-58C3553428A0}" dt="2025-05-11T04:42:10.054" v="5143" actId="26606"/>
          <ac:spMkLst>
            <pc:docMk/>
            <pc:sldMk cId="2835976799" sldId="292"/>
            <ac:spMk id="2" creationId="{760EE587-BE4D-BD53-035F-A93D5B025DA2}"/>
          </ac:spMkLst>
        </pc:spChg>
        <pc:spChg chg="add del mod">
          <ac:chgData name="Hafsa Tabbsum" userId="1129fe9c-34a1-4a15-bda1-800b6ccf1c3b" providerId="ADAL" clId="{CA1D540E-C292-4387-98BF-58C3553428A0}" dt="2025-05-11T04:42:10.054" v="5143" actId="26606"/>
          <ac:spMkLst>
            <pc:docMk/>
            <pc:sldMk cId="2835976799" sldId="292"/>
            <ac:spMk id="3" creationId="{93A77465-1C7F-B046-2215-3340B47815E1}"/>
          </ac:spMkLst>
        </pc:spChg>
        <pc:spChg chg="add del">
          <ac:chgData name="Hafsa Tabbsum" userId="1129fe9c-34a1-4a15-bda1-800b6ccf1c3b" providerId="ADAL" clId="{CA1D540E-C292-4387-98BF-58C3553428A0}" dt="2025-05-11T04:42:01.307" v="5140" actId="26606"/>
          <ac:spMkLst>
            <pc:docMk/>
            <pc:sldMk cId="2835976799" sldId="292"/>
            <ac:spMk id="9" creationId="{ABE6F9A3-300E-47F5-B41C-C8C5E758DE7C}"/>
          </ac:spMkLst>
        </pc:spChg>
        <pc:spChg chg="add del">
          <ac:chgData name="Hafsa Tabbsum" userId="1129fe9c-34a1-4a15-bda1-800b6ccf1c3b" providerId="ADAL" clId="{CA1D540E-C292-4387-98BF-58C3553428A0}" dt="2025-05-11T04:42:01.307" v="5140" actId="26606"/>
          <ac:spMkLst>
            <pc:docMk/>
            <pc:sldMk cId="2835976799" sldId="292"/>
            <ac:spMk id="11" creationId="{61B4701B-39FE-43B8-86AA-D6B8789C2207}"/>
          </ac:spMkLst>
        </pc:spChg>
        <pc:spChg chg="add del">
          <ac:chgData name="Hafsa Tabbsum" userId="1129fe9c-34a1-4a15-bda1-800b6ccf1c3b" providerId="ADAL" clId="{CA1D540E-C292-4387-98BF-58C3553428A0}" dt="2025-05-11T04:42:01.307" v="5140" actId="26606"/>
          <ac:spMkLst>
            <pc:docMk/>
            <pc:sldMk cId="2835976799" sldId="292"/>
            <ac:spMk id="13" creationId="{E9A7EF13-49FA-4355-971A-34B065F35022}"/>
          </ac:spMkLst>
        </pc:spChg>
        <pc:spChg chg="add del">
          <ac:chgData name="Hafsa Tabbsum" userId="1129fe9c-34a1-4a15-bda1-800b6ccf1c3b" providerId="ADAL" clId="{CA1D540E-C292-4387-98BF-58C3553428A0}" dt="2025-05-11T04:42:01.307" v="5140" actId="26606"/>
          <ac:spMkLst>
            <pc:docMk/>
            <pc:sldMk cId="2835976799" sldId="292"/>
            <ac:spMk id="15" creationId="{92CF3C3E-0F7B-4F0C-8EBD-BDD38E9C66F5}"/>
          </ac:spMkLst>
        </pc:spChg>
        <pc:spChg chg="add del">
          <ac:chgData name="Hafsa Tabbsum" userId="1129fe9c-34a1-4a15-bda1-800b6ccf1c3b" providerId="ADAL" clId="{CA1D540E-C292-4387-98BF-58C3553428A0}" dt="2025-05-11T04:42:09.947" v="5142" actId="26606"/>
          <ac:spMkLst>
            <pc:docMk/>
            <pc:sldMk cId="2835976799" sldId="292"/>
            <ac:spMk id="17" creationId="{4E78424C-6FD0-41F8-9CAA-5DC19C42359F}"/>
          </ac:spMkLst>
        </pc:spChg>
        <pc:spChg chg="add del">
          <ac:chgData name="Hafsa Tabbsum" userId="1129fe9c-34a1-4a15-bda1-800b6ccf1c3b" providerId="ADAL" clId="{CA1D540E-C292-4387-98BF-58C3553428A0}" dt="2025-05-11T04:42:09.947" v="5142" actId="26606"/>
          <ac:spMkLst>
            <pc:docMk/>
            <pc:sldMk cId="2835976799" sldId="292"/>
            <ac:spMk id="18" creationId="{DD136760-57DC-4301-8BEA-B71AD2D13905}"/>
          </ac:spMkLst>
        </pc:spChg>
        <pc:spChg chg="add del">
          <ac:chgData name="Hafsa Tabbsum" userId="1129fe9c-34a1-4a15-bda1-800b6ccf1c3b" providerId="ADAL" clId="{CA1D540E-C292-4387-98BF-58C3553428A0}" dt="2025-05-11T04:42:09.947" v="5142" actId="26606"/>
          <ac:spMkLst>
            <pc:docMk/>
            <pc:sldMk cId="2835976799" sldId="292"/>
            <ac:spMk id="19" creationId="{BDC58DEA-1307-4F44-AD47-E613D8B76A89}"/>
          </ac:spMkLst>
        </pc:spChg>
        <pc:spChg chg="add del">
          <ac:chgData name="Hafsa Tabbsum" userId="1129fe9c-34a1-4a15-bda1-800b6ccf1c3b" providerId="ADAL" clId="{CA1D540E-C292-4387-98BF-58C3553428A0}" dt="2025-05-11T04:42:09.947" v="5142" actId="26606"/>
          <ac:spMkLst>
            <pc:docMk/>
            <pc:sldMk cId="2835976799" sldId="292"/>
            <ac:spMk id="20" creationId="{C99B912D-1E4B-42AF-A2BE-CFEFEC916EE7}"/>
          </ac:spMkLst>
        </pc:spChg>
        <pc:graphicFrameChg chg="add del">
          <ac:chgData name="Hafsa Tabbsum" userId="1129fe9c-34a1-4a15-bda1-800b6ccf1c3b" providerId="ADAL" clId="{CA1D540E-C292-4387-98BF-58C3553428A0}" dt="2025-05-11T04:42:01.307" v="5140" actId="26606"/>
          <ac:graphicFrameMkLst>
            <pc:docMk/>
            <pc:sldMk cId="2835976799" sldId="292"/>
            <ac:graphicFrameMk id="5" creationId="{2625E4C1-F585-48DF-85D4-1B9F02B9CE3F}"/>
          </ac:graphicFrameMkLst>
        </pc:graphicFrameChg>
        <pc:graphicFrameChg chg="add del">
          <ac:chgData name="Hafsa Tabbsum" userId="1129fe9c-34a1-4a15-bda1-800b6ccf1c3b" providerId="ADAL" clId="{CA1D540E-C292-4387-98BF-58C3553428A0}" dt="2025-05-11T04:42:09.947" v="5142" actId="26606"/>
          <ac:graphicFrameMkLst>
            <pc:docMk/>
            <pc:sldMk cId="2835976799" sldId="292"/>
            <ac:graphicFrameMk id="21" creationId="{F868D57E-F8FA-4EF9-A0E0-F41E864F0DFF}"/>
          </ac:graphicFrameMkLst>
        </pc:graphicFrameChg>
        <pc:graphicFrameChg chg="add">
          <ac:chgData name="Hafsa Tabbsum" userId="1129fe9c-34a1-4a15-bda1-800b6ccf1c3b" providerId="ADAL" clId="{CA1D540E-C292-4387-98BF-58C3553428A0}" dt="2025-05-11T04:42:10.054" v="5143" actId="26606"/>
          <ac:graphicFrameMkLst>
            <pc:docMk/>
            <pc:sldMk cId="2835976799" sldId="292"/>
            <ac:graphicFrameMk id="23" creationId="{A8ED047F-E2C6-D002-C36E-DC298A893E99}"/>
          </ac:graphicFrameMkLst>
        </pc:graphicFrameChg>
      </pc:sldChg>
      <pc:sldChg chg="modSp new del mod">
        <pc:chgData name="Hafsa Tabbsum" userId="1129fe9c-34a1-4a15-bda1-800b6ccf1c3b" providerId="ADAL" clId="{CA1D540E-C292-4387-98BF-58C3553428A0}" dt="2025-05-11T05:00:26.097" v="5688" actId="2696"/>
        <pc:sldMkLst>
          <pc:docMk/>
          <pc:sldMk cId="2065555255" sldId="293"/>
        </pc:sldMkLst>
        <pc:spChg chg="mod">
          <ac:chgData name="Hafsa Tabbsum" userId="1129fe9c-34a1-4a15-bda1-800b6ccf1c3b" providerId="ADAL" clId="{CA1D540E-C292-4387-98BF-58C3553428A0}" dt="2025-05-11T04:43:06.054" v="5160" actId="20577"/>
          <ac:spMkLst>
            <pc:docMk/>
            <pc:sldMk cId="2065555255" sldId="293"/>
            <ac:spMk id="2" creationId="{B588735C-0314-054A-765E-D005DE46C97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4D423D-8AC8-47E7-9CFB-96B5AE283EF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2D9B9AD-AB50-466D-98E3-6B8C80E69524}">
      <dgm:prSet/>
      <dgm:spPr/>
      <dgm:t>
        <a:bodyPr/>
        <a:lstStyle/>
        <a:p>
          <a:r>
            <a:rPr lang="en-US" b="1"/>
            <a:t>Crime data analysis: </a:t>
          </a:r>
          <a:endParaRPr lang="en-US"/>
        </a:p>
      </dgm:t>
    </dgm:pt>
    <dgm:pt modelId="{541CBDCE-DF4B-44E6-AB15-7614AB84F49A}" type="parTrans" cxnId="{68BAC6F5-AFCF-439E-BA8D-CBAC7B33A761}">
      <dgm:prSet/>
      <dgm:spPr/>
      <dgm:t>
        <a:bodyPr/>
        <a:lstStyle/>
        <a:p>
          <a:endParaRPr lang="en-US"/>
        </a:p>
      </dgm:t>
    </dgm:pt>
    <dgm:pt modelId="{57DC1283-8A4A-4E8F-B416-5771DFFA4760}" type="sibTrans" cxnId="{68BAC6F5-AFCF-439E-BA8D-CBAC7B33A761}">
      <dgm:prSet/>
      <dgm:spPr/>
      <dgm:t>
        <a:bodyPr/>
        <a:lstStyle/>
        <a:p>
          <a:endParaRPr lang="en-US"/>
        </a:p>
      </dgm:t>
    </dgm:pt>
    <dgm:pt modelId="{DFBA5E80-D85A-4F1E-8F54-D395F610BC83}">
      <dgm:prSet/>
      <dgm:spPr/>
      <dgm:t>
        <a:bodyPr/>
        <a:lstStyle/>
        <a:p>
          <a:r>
            <a:rPr lang="en-US" dirty="0"/>
            <a:t>Supports in predicting crimes or incidents that could occur in the future. </a:t>
          </a:r>
        </a:p>
      </dgm:t>
    </dgm:pt>
    <dgm:pt modelId="{A3163110-6BDC-46A0-9E24-6D360FAA108B}" type="parTrans" cxnId="{3DFD7C63-864E-47C8-BAFD-E6AADC98A76F}">
      <dgm:prSet/>
      <dgm:spPr/>
      <dgm:t>
        <a:bodyPr/>
        <a:lstStyle/>
        <a:p>
          <a:endParaRPr lang="en-US"/>
        </a:p>
      </dgm:t>
    </dgm:pt>
    <dgm:pt modelId="{69D6FC78-101E-42C8-B4B1-8DB8F3715D80}" type="sibTrans" cxnId="{3DFD7C63-864E-47C8-BAFD-E6AADC98A76F}">
      <dgm:prSet/>
      <dgm:spPr/>
      <dgm:t>
        <a:bodyPr/>
        <a:lstStyle/>
        <a:p>
          <a:endParaRPr lang="en-US"/>
        </a:p>
      </dgm:t>
    </dgm:pt>
    <dgm:pt modelId="{DB351F83-9C68-433E-879F-0B1405CEB625}">
      <dgm:prSet/>
      <dgm:spPr/>
      <dgm:t>
        <a:bodyPr/>
        <a:lstStyle/>
        <a:p>
          <a:r>
            <a:rPr lang="en-US"/>
            <a:t>Supports in detecting trends of crimes.</a:t>
          </a:r>
        </a:p>
      </dgm:t>
    </dgm:pt>
    <dgm:pt modelId="{C892FCB1-D66E-46EC-9D35-ED9BBBEEAB6A}" type="parTrans" cxnId="{71C55E0A-70B3-4991-AE32-F96587F8D010}">
      <dgm:prSet/>
      <dgm:spPr/>
      <dgm:t>
        <a:bodyPr/>
        <a:lstStyle/>
        <a:p>
          <a:endParaRPr lang="en-US"/>
        </a:p>
      </dgm:t>
    </dgm:pt>
    <dgm:pt modelId="{A6BEB970-79FC-4473-B45C-E8FF52F913EB}" type="sibTrans" cxnId="{71C55E0A-70B3-4991-AE32-F96587F8D010}">
      <dgm:prSet/>
      <dgm:spPr/>
      <dgm:t>
        <a:bodyPr/>
        <a:lstStyle/>
        <a:p>
          <a:endParaRPr lang="en-US"/>
        </a:p>
      </dgm:t>
    </dgm:pt>
    <dgm:pt modelId="{0641D61F-1A82-4C9E-83E6-781DFE23C149}">
      <dgm:prSet/>
      <dgm:spPr/>
      <dgm:t>
        <a:bodyPr/>
        <a:lstStyle/>
        <a:p>
          <a:r>
            <a:rPr lang="en-US" dirty="0"/>
            <a:t>It helps governments or lawmakers manage resources, expenditures and improves protection for citizens.</a:t>
          </a:r>
        </a:p>
      </dgm:t>
    </dgm:pt>
    <dgm:pt modelId="{92523496-5672-49DA-A5EB-3FA478BE578B}" type="parTrans" cxnId="{6A4C3227-BB70-4051-9582-CB30F364E663}">
      <dgm:prSet/>
      <dgm:spPr/>
      <dgm:t>
        <a:bodyPr/>
        <a:lstStyle/>
        <a:p>
          <a:endParaRPr lang="en-US"/>
        </a:p>
      </dgm:t>
    </dgm:pt>
    <dgm:pt modelId="{19A1B788-0BA9-4C08-BA53-08A99B1B3A23}" type="sibTrans" cxnId="{6A4C3227-BB70-4051-9582-CB30F364E663}">
      <dgm:prSet/>
      <dgm:spPr/>
      <dgm:t>
        <a:bodyPr/>
        <a:lstStyle/>
        <a:p>
          <a:endParaRPr lang="en-US"/>
        </a:p>
      </dgm:t>
    </dgm:pt>
    <dgm:pt modelId="{25E494F5-C156-464E-A2BC-A0C074487A73}">
      <dgm:prSet/>
      <dgm:spPr/>
      <dgm:t>
        <a:bodyPr/>
        <a:lstStyle/>
        <a:p>
          <a:r>
            <a:rPr lang="en-US" b="1"/>
            <a:t>Boston Area: </a:t>
          </a:r>
          <a:endParaRPr lang="en-US"/>
        </a:p>
      </dgm:t>
    </dgm:pt>
    <dgm:pt modelId="{4857B67A-FCC3-4DEF-A925-04002C7E3339}" type="parTrans" cxnId="{DD60D9A8-C12C-41EE-91D1-524E52B71EAA}">
      <dgm:prSet/>
      <dgm:spPr/>
      <dgm:t>
        <a:bodyPr/>
        <a:lstStyle/>
        <a:p>
          <a:endParaRPr lang="en-US"/>
        </a:p>
      </dgm:t>
    </dgm:pt>
    <dgm:pt modelId="{4D830D16-64CA-440A-848A-BA3D4F70A33C}" type="sibTrans" cxnId="{DD60D9A8-C12C-41EE-91D1-524E52B71EAA}">
      <dgm:prSet/>
      <dgm:spPr/>
      <dgm:t>
        <a:bodyPr/>
        <a:lstStyle/>
        <a:p>
          <a:endParaRPr lang="en-US"/>
        </a:p>
      </dgm:t>
    </dgm:pt>
    <dgm:pt modelId="{9EC8E917-6833-45BB-80FB-27AC696FC077}">
      <dgm:prSet/>
      <dgm:spPr/>
      <dgm:t>
        <a:bodyPr/>
        <a:lstStyle/>
        <a:p>
          <a:r>
            <a:rPr lang="en-US" dirty="0"/>
            <a:t>it is suitable for analyzing data and visualizations as it offers an easily accessible and comprehensively datasets of crime that is documented. </a:t>
          </a:r>
        </a:p>
      </dgm:t>
    </dgm:pt>
    <dgm:pt modelId="{040A861B-9913-4290-BCD2-2E076D2718D1}" type="parTrans" cxnId="{C2D49F11-8DEC-4C16-A4E9-076568C6C81D}">
      <dgm:prSet/>
      <dgm:spPr/>
      <dgm:t>
        <a:bodyPr/>
        <a:lstStyle/>
        <a:p>
          <a:endParaRPr lang="en-US"/>
        </a:p>
      </dgm:t>
    </dgm:pt>
    <dgm:pt modelId="{C8607CC4-99FA-4C51-BBA4-4B8621B6078C}" type="sibTrans" cxnId="{C2D49F11-8DEC-4C16-A4E9-076568C6C81D}">
      <dgm:prSet/>
      <dgm:spPr/>
      <dgm:t>
        <a:bodyPr/>
        <a:lstStyle/>
        <a:p>
          <a:endParaRPr lang="en-US"/>
        </a:p>
      </dgm:t>
    </dgm:pt>
    <dgm:pt modelId="{4E4337D5-3D66-405D-929C-F89229A575E5}" type="pres">
      <dgm:prSet presAssocID="{C64D423D-8AC8-47E7-9CFB-96B5AE283EFB}" presName="linear" presStyleCnt="0">
        <dgm:presLayoutVars>
          <dgm:animLvl val="lvl"/>
          <dgm:resizeHandles val="exact"/>
        </dgm:presLayoutVars>
      </dgm:prSet>
      <dgm:spPr/>
    </dgm:pt>
    <dgm:pt modelId="{05B32500-C346-4891-BD83-5F617FE2A536}" type="pres">
      <dgm:prSet presAssocID="{62D9B9AD-AB50-466D-98E3-6B8C80E69524}" presName="parentText" presStyleLbl="node1" presStyleIdx="0" presStyleCnt="6">
        <dgm:presLayoutVars>
          <dgm:chMax val="0"/>
          <dgm:bulletEnabled val="1"/>
        </dgm:presLayoutVars>
      </dgm:prSet>
      <dgm:spPr/>
    </dgm:pt>
    <dgm:pt modelId="{5BC1D124-9340-4E9D-8BE3-89D68456B57A}" type="pres">
      <dgm:prSet presAssocID="{57DC1283-8A4A-4E8F-B416-5771DFFA4760}" presName="spacer" presStyleCnt="0"/>
      <dgm:spPr/>
    </dgm:pt>
    <dgm:pt modelId="{9B2FE51F-E2DA-4DD3-B39A-CBE3F6046671}" type="pres">
      <dgm:prSet presAssocID="{DFBA5E80-D85A-4F1E-8F54-D395F610BC83}" presName="parentText" presStyleLbl="node1" presStyleIdx="1" presStyleCnt="6">
        <dgm:presLayoutVars>
          <dgm:chMax val="0"/>
          <dgm:bulletEnabled val="1"/>
        </dgm:presLayoutVars>
      </dgm:prSet>
      <dgm:spPr/>
    </dgm:pt>
    <dgm:pt modelId="{F972829B-13AC-4B74-8A65-01B403FBD9C3}" type="pres">
      <dgm:prSet presAssocID="{69D6FC78-101E-42C8-B4B1-8DB8F3715D80}" presName="spacer" presStyleCnt="0"/>
      <dgm:spPr/>
    </dgm:pt>
    <dgm:pt modelId="{E30D7ED2-AEA4-4A81-8F74-2CB8C1650807}" type="pres">
      <dgm:prSet presAssocID="{DB351F83-9C68-433E-879F-0B1405CEB625}" presName="parentText" presStyleLbl="node1" presStyleIdx="2" presStyleCnt="6">
        <dgm:presLayoutVars>
          <dgm:chMax val="0"/>
          <dgm:bulletEnabled val="1"/>
        </dgm:presLayoutVars>
      </dgm:prSet>
      <dgm:spPr/>
    </dgm:pt>
    <dgm:pt modelId="{2C4D443D-3F20-470F-A19D-E2D4EB3C34E2}" type="pres">
      <dgm:prSet presAssocID="{A6BEB970-79FC-4473-B45C-E8FF52F913EB}" presName="spacer" presStyleCnt="0"/>
      <dgm:spPr/>
    </dgm:pt>
    <dgm:pt modelId="{B469E5FA-3827-4862-9C71-0A5A39B27CC6}" type="pres">
      <dgm:prSet presAssocID="{0641D61F-1A82-4C9E-83E6-781DFE23C149}" presName="parentText" presStyleLbl="node1" presStyleIdx="3" presStyleCnt="6">
        <dgm:presLayoutVars>
          <dgm:chMax val="0"/>
          <dgm:bulletEnabled val="1"/>
        </dgm:presLayoutVars>
      </dgm:prSet>
      <dgm:spPr/>
    </dgm:pt>
    <dgm:pt modelId="{73C66B83-0E36-4463-98D1-0CD0AA604A92}" type="pres">
      <dgm:prSet presAssocID="{19A1B788-0BA9-4C08-BA53-08A99B1B3A23}" presName="spacer" presStyleCnt="0"/>
      <dgm:spPr/>
    </dgm:pt>
    <dgm:pt modelId="{C7B8CBDD-4D3E-4E78-993A-0FF81637DE08}" type="pres">
      <dgm:prSet presAssocID="{25E494F5-C156-464E-A2BC-A0C074487A73}" presName="parentText" presStyleLbl="node1" presStyleIdx="4" presStyleCnt="6">
        <dgm:presLayoutVars>
          <dgm:chMax val="0"/>
          <dgm:bulletEnabled val="1"/>
        </dgm:presLayoutVars>
      </dgm:prSet>
      <dgm:spPr/>
    </dgm:pt>
    <dgm:pt modelId="{4E64BC96-B534-4045-9A6A-13E14EA1CDDC}" type="pres">
      <dgm:prSet presAssocID="{4D830D16-64CA-440A-848A-BA3D4F70A33C}" presName="spacer" presStyleCnt="0"/>
      <dgm:spPr/>
    </dgm:pt>
    <dgm:pt modelId="{F6F75D50-77B9-407B-8E01-E2BCDA0FD401}" type="pres">
      <dgm:prSet presAssocID="{9EC8E917-6833-45BB-80FB-27AC696FC077}" presName="parentText" presStyleLbl="node1" presStyleIdx="5" presStyleCnt="6">
        <dgm:presLayoutVars>
          <dgm:chMax val="0"/>
          <dgm:bulletEnabled val="1"/>
        </dgm:presLayoutVars>
      </dgm:prSet>
      <dgm:spPr/>
    </dgm:pt>
  </dgm:ptLst>
  <dgm:cxnLst>
    <dgm:cxn modelId="{1A3E2E02-831A-4C48-BF95-B65DF363C731}" type="presOf" srcId="{DB351F83-9C68-433E-879F-0B1405CEB625}" destId="{E30D7ED2-AEA4-4A81-8F74-2CB8C1650807}" srcOrd="0" destOrd="0" presId="urn:microsoft.com/office/officeart/2005/8/layout/vList2"/>
    <dgm:cxn modelId="{71C55E0A-70B3-4991-AE32-F96587F8D010}" srcId="{C64D423D-8AC8-47E7-9CFB-96B5AE283EFB}" destId="{DB351F83-9C68-433E-879F-0B1405CEB625}" srcOrd="2" destOrd="0" parTransId="{C892FCB1-D66E-46EC-9D35-ED9BBBEEAB6A}" sibTransId="{A6BEB970-79FC-4473-B45C-E8FF52F913EB}"/>
    <dgm:cxn modelId="{98F92F0E-284D-467E-8DE5-660FFA56783F}" type="presOf" srcId="{0641D61F-1A82-4C9E-83E6-781DFE23C149}" destId="{B469E5FA-3827-4862-9C71-0A5A39B27CC6}" srcOrd="0" destOrd="0" presId="urn:microsoft.com/office/officeart/2005/8/layout/vList2"/>
    <dgm:cxn modelId="{C2D49F11-8DEC-4C16-A4E9-076568C6C81D}" srcId="{C64D423D-8AC8-47E7-9CFB-96B5AE283EFB}" destId="{9EC8E917-6833-45BB-80FB-27AC696FC077}" srcOrd="5" destOrd="0" parTransId="{040A861B-9913-4290-BCD2-2E076D2718D1}" sibTransId="{C8607CC4-99FA-4C51-BBA4-4B8621B6078C}"/>
    <dgm:cxn modelId="{6A4C3227-BB70-4051-9582-CB30F364E663}" srcId="{C64D423D-8AC8-47E7-9CFB-96B5AE283EFB}" destId="{0641D61F-1A82-4C9E-83E6-781DFE23C149}" srcOrd="3" destOrd="0" parTransId="{92523496-5672-49DA-A5EB-3FA478BE578B}" sibTransId="{19A1B788-0BA9-4C08-BA53-08A99B1B3A23}"/>
    <dgm:cxn modelId="{A7B8662C-03C0-41BE-8E79-99D71C16427E}" type="presOf" srcId="{62D9B9AD-AB50-466D-98E3-6B8C80E69524}" destId="{05B32500-C346-4891-BD83-5F617FE2A536}" srcOrd="0" destOrd="0" presId="urn:microsoft.com/office/officeart/2005/8/layout/vList2"/>
    <dgm:cxn modelId="{3DFD7C63-864E-47C8-BAFD-E6AADC98A76F}" srcId="{C64D423D-8AC8-47E7-9CFB-96B5AE283EFB}" destId="{DFBA5E80-D85A-4F1E-8F54-D395F610BC83}" srcOrd="1" destOrd="0" parTransId="{A3163110-6BDC-46A0-9E24-6D360FAA108B}" sibTransId="{69D6FC78-101E-42C8-B4B1-8DB8F3715D80}"/>
    <dgm:cxn modelId="{BA846B49-C9F1-4766-8547-D7B71C2E4D07}" type="presOf" srcId="{DFBA5E80-D85A-4F1E-8F54-D395F610BC83}" destId="{9B2FE51F-E2DA-4DD3-B39A-CBE3F6046671}" srcOrd="0" destOrd="0" presId="urn:microsoft.com/office/officeart/2005/8/layout/vList2"/>
    <dgm:cxn modelId="{36A34F9B-F688-45F0-A5FA-F0DEA867FD3E}" type="presOf" srcId="{25E494F5-C156-464E-A2BC-A0C074487A73}" destId="{C7B8CBDD-4D3E-4E78-993A-0FF81637DE08}" srcOrd="0" destOrd="0" presId="urn:microsoft.com/office/officeart/2005/8/layout/vList2"/>
    <dgm:cxn modelId="{DD60D9A8-C12C-41EE-91D1-524E52B71EAA}" srcId="{C64D423D-8AC8-47E7-9CFB-96B5AE283EFB}" destId="{25E494F5-C156-464E-A2BC-A0C074487A73}" srcOrd="4" destOrd="0" parTransId="{4857B67A-FCC3-4DEF-A925-04002C7E3339}" sibTransId="{4D830D16-64CA-440A-848A-BA3D4F70A33C}"/>
    <dgm:cxn modelId="{58FEE9D7-CF7D-4A91-A33D-95FF115E51EE}" type="presOf" srcId="{C64D423D-8AC8-47E7-9CFB-96B5AE283EFB}" destId="{4E4337D5-3D66-405D-929C-F89229A575E5}" srcOrd="0" destOrd="0" presId="urn:microsoft.com/office/officeart/2005/8/layout/vList2"/>
    <dgm:cxn modelId="{D05EA3EE-8167-45FD-B6C4-13362D634B7C}" type="presOf" srcId="{9EC8E917-6833-45BB-80FB-27AC696FC077}" destId="{F6F75D50-77B9-407B-8E01-E2BCDA0FD401}" srcOrd="0" destOrd="0" presId="urn:microsoft.com/office/officeart/2005/8/layout/vList2"/>
    <dgm:cxn modelId="{68BAC6F5-AFCF-439E-BA8D-CBAC7B33A761}" srcId="{C64D423D-8AC8-47E7-9CFB-96B5AE283EFB}" destId="{62D9B9AD-AB50-466D-98E3-6B8C80E69524}" srcOrd="0" destOrd="0" parTransId="{541CBDCE-DF4B-44E6-AB15-7614AB84F49A}" sibTransId="{57DC1283-8A4A-4E8F-B416-5771DFFA4760}"/>
    <dgm:cxn modelId="{A3094DF3-F440-48ED-BB7D-64242FEBDE2A}" type="presParOf" srcId="{4E4337D5-3D66-405D-929C-F89229A575E5}" destId="{05B32500-C346-4891-BD83-5F617FE2A536}" srcOrd="0" destOrd="0" presId="urn:microsoft.com/office/officeart/2005/8/layout/vList2"/>
    <dgm:cxn modelId="{AF4068FD-0BF2-4832-A501-45C8A5509EE1}" type="presParOf" srcId="{4E4337D5-3D66-405D-929C-F89229A575E5}" destId="{5BC1D124-9340-4E9D-8BE3-89D68456B57A}" srcOrd="1" destOrd="0" presId="urn:microsoft.com/office/officeart/2005/8/layout/vList2"/>
    <dgm:cxn modelId="{8EC0094A-6027-4113-91C3-4ED02FB26418}" type="presParOf" srcId="{4E4337D5-3D66-405D-929C-F89229A575E5}" destId="{9B2FE51F-E2DA-4DD3-B39A-CBE3F6046671}" srcOrd="2" destOrd="0" presId="urn:microsoft.com/office/officeart/2005/8/layout/vList2"/>
    <dgm:cxn modelId="{44456B49-E8ED-4BBB-A0A1-DB2DBA7FADF4}" type="presParOf" srcId="{4E4337D5-3D66-405D-929C-F89229A575E5}" destId="{F972829B-13AC-4B74-8A65-01B403FBD9C3}" srcOrd="3" destOrd="0" presId="urn:microsoft.com/office/officeart/2005/8/layout/vList2"/>
    <dgm:cxn modelId="{6AB3A249-A94E-437E-8846-7BA61CC40D87}" type="presParOf" srcId="{4E4337D5-3D66-405D-929C-F89229A575E5}" destId="{E30D7ED2-AEA4-4A81-8F74-2CB8C1650807}" srcOrd="4" destOrd="0" presId="urn:microsoft.com/office/officeart/2005/8/layout/vList2"/>
    <dgm:cxn modelId="{ABEF8F81-45AD-41D9-A405-8FA1D7D2558E}" type="presParOf" srcId="{4E4337D5-3D66-405D-929C-F89229A575E5}" destId="{2C4D443D-3F20-470F-A19D-E2D4EB3C34E2}" srcOrd="5" destOrd="0" presId="urn:microsoft.com/office/officeart/2005/8/layout/vList2"/>
    <dgm:cxn modelId="{70AEEDFD-76A9-4091-80D9-80BECB5DE647}" type="presParOf" srcId="{4E4337D5-3D66-405D-929C-F89229A575E5}" destId="{B469E5FA-3827-4862-9C71-0A5A39B27CC6}" srcOrd="6" destOrd="0" presId="urn:microsoft.com/office/officeart/2005/8/layout/vList2"/>
    <dgm:cxn modelId="{88EC8167-CBDB-4C65-AE77-E7E88822543B}" type="presParOf" srcId="{4E4337D5-3D66-405D-929C-F89229A575E5}" destId="{73C66B83-0E36-4463-98D1-0CD0AA604A92}" srcOrd="7" destOrd="0" presId="urn:microsoft.com/office/officeart/2005/8/layout/vList2"/>
    <dgm:cxn modelId="{9987D564-977E-4148-8FDE-7F183543F745}" type="presParOf" srcId="{4E4337D5-3D66-405D-929C-F89229A575E5}" destId="{C7B8CBDD-4D3E-4E78-993A-0FF81637DE08}" srcOrd="8" destOrd="0" presId="urn:microsoft.com/office/officeart/2005/8/layout/vList2"/>
    <dgm:cxn modelId="{ABCCBEE4-98AA-47BB-8043-00389B2E66B8}" type="presParOf" srcId="{4E4337D5-3D66-405D-929C-F89229A575E5}" destId="{4E64BC96-B534-4045-9A6A-13E14EA1CDDC}" srcOrd="9" destOrd="0" presId="urn:microsoft.com/office/officeart/2005/8/layout/vList2"/>
    <dgm:cxn modelId="{46D2896D-EEED-45DA-80EC-B50787F5E82A}" type="presParOf" srcId="{4E4337D5-3D66-405D-929C-F89229A575E5}" destId="{F6F75D50-77B9-407B-8E01-E2BCDA0FD40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1AD74A-E904-4857-97A3-0AFF65F9246C}" type="doc">
      <dgm:prSet loTypeId="urn:microsoft.com/office/officeart/2005/8/layout/chevron1" loCatId="process" qsTypeId="urn:microsoft.com/office/officeart/2005/8/quickstyle/simple4" qsCatId="simple" csTypeId="urn:microsoft.com/office/officeart/2005/8/colors/accent3_2" csCatId="accent3" phldr="1"/>
      <dgm:spPr/>
      <dgm:t>
        <a:bodyPr/>
        <a:lstStyle/>
        <a:p>
          <a:endParaRPr lang="en-US"/>
        </a:p>
      </dgm:t>
    </dgm:pt>
    <dgm:pt modelId="{51A02D3C-3115-425D-AF85-36F32A972CA4}">
      <dgm:prSet/>
      <dgm:spPr/>
      <dgm:t>
        <a:bodyPr/>
        <a:lstStyle/>
        <a:p>
          <a:r>
            <a:rPr lang="en-US" dirty="0"/>
            <a:t>To Develop power BI visualizations and dashboards that are interactive providing visual insights. (for all type of end users) (user-friendly).</a:t>
          </a:r>
        </a:p>
        <a:p>
          <a:r>
            <a:rPr lang="en-US" dirty="0"/>
            <a:t>  </a:t>
          </a:r>
        </a:p>
      </dgm:t>
    </dgm:pt>
    <dgm:pt modelId="{0730276E-CD9D-4679-BB1A-F03FD7EB7A42}" type="parTrans" cxnId="{8296DF85-AD56-495E-938D-8985AC514531}">
      <dgm:prSet/>
      <dgm:spPr/>
      <dgm:t>
        <a:bodyPr/>
        <a:lstStyle/>
        <a:p>
          <a:endParaRPr lang="en-US"/>
        </a:p>
      </dgm:t>
    </dgm:pt>
    <dgm:pt modelId="{51A9DFF3-6FEB-4BC3-B114-834C68AE732B}" type="sibTrans" cxnId="{8296DF85-AD56-495E-938D-8985AC514531}">
      <dgm:prSet/>
      <dgm:spPr/>
      <dgm:t>
        <a:bodyPr/>
        <a:lstStyle/>
        <a:p>
          <a:endParaRPr lang="en-US"/>
        </a:p>
      </dgm:t>
    </dgm:pt>
    <dgm:pt modelId="{18D54599-7D93-4EEE-8852-5CF3E9594DE4}">
      <dgm:prSet/>
      <dgm:spPr/>
      <dgm:t>
        <a:bodyPr/>
        <a:lstStyle/>
        <a:p>
          <a:r>
            <a:rPr lang="en-US" dirty="0"/>
            <a:t>Identify trends and patterns of crimes.</a:t>
          </a:r>
        </a:p>
        <a:p>
          <a:endParaRPr lang="en-US" dirty="0"/>
        </a:p>
        <a:p>
          <a:r>
            <a:rPr lang="en-US" dirty="0"/>
            <a:t>Create predictive models for predicting how crimes could increase/ decrease in the future and for analyzing them . </a:t>
          </a:r>
        </a:p>
        <a:p>
          <a:endParaRPr lang="en-US" dirty="0"/>
        </a:p>
      </dgm:t>
    </dgm:pt>
    <dgm:pt modelId="{AE05139F-1E44-495B-BAEF-AA807FBD8365}" type="parTrans" cxnId="{82F06B95-01FC-41A3-B8A7-F1AA82DCF6F5}">
      <dgm:prSet/>
      <dgm:spPr/>
      <dgm:t>
        <a:bodyPr/>
        <a:lstStyle/>
        <a:p>
          <a:endParaRPr lang="en-US"/>
        </a:p>
      </dgm:t>
    </dgm:pt>
    <dgm:pt modelId="{9D312C3B-CD5E-46C8-BA8B-82FDAA90C11A}" type="sibTrans" cxnId="{82F06B95-01FC-41A3-B8A7-F1AA82DCF6F5}">
      <dgm:prSet/>
      <dgm:spPr/>
      <dgm:t>
        <a:bodyPr/>
        <a:lstStyle/>
        <a:p>
          <a:endParaRPr lang="en-US"/>
        </a:p>
      </dgm:t>
    </dgm:pt>
    <dgm:pt modelId="{992CDB11-7556-45B5-8C8D-92348C9A09C1}">
      <dgm:prSet/>
      <dgm:spPr/>
      <dgm:t>
        <a:bodyPr/>
        <a:lstStyle/>
        <a:p>
          <a:r>
            <a:rPr lang="en-US" dirty="0"/>
            <a:t>Promote and help reforms in policy and safety of individuals related to making decisions. </a:t>
          </a:r>
        </a:p>
      </dgm:t>
    </dgm:pt>
    <dgm:pt modelId="{8BE0FFAF-C3FC-46D2-9E9C-853125CC5D8C}" type="parTrans" cxnId="{2D0B3077-8033-4873-88F5-D0C087B794FD}">
      <dgm:prSet/>
      <dgm:spPr/>
      <dgm:t>
        <a:bodyPr/>
        <a:lstStyle/>
        <a:p>
          <a:endParaRPr lang="en-US"/>
        </a:p>
      </dgm:t>
    </dgm:pt>
    <dgm:pt modelId="{48E4E8C5-0695-4B7F-99EE-55BB88A88FA2}" type="sibTrans" cxnId="{2D0B3077-8033-4873-88F5-D0C087B794FD}">
      <dgm:prSet/>
      <dgm:spPr/>
      <dgm:t>
        <a:bodyPr/>
        <a:lstStyle/>
        <a:p>
          <a:endParaRPr lang="en-US"/>
        </a:p>
      </dgm:t>
    </dgm:pt>
    <dgm:pt modelId="{C23519AD-44AC-4547-AE7A-39633B140CF2}" type="pres">
      <dgm:prSet presAssocID="{EE1AD74A-E904-4857-97A3-0AFF65F9246C}" presName="Name0" presStyleCnt="0">
        <dgm:presLayoutVars>
          <dgm:dir/>
          <dgm:animLvl val="lvl"/>
          <dgm:resizeHandles val="exact"/>
        </dgm:presLayoutVars>
      </dgm:prSet>
      <dgm:spPr/>
    </dgm:pt>
    <dgm:pt modelId="{A34DBE16-34B1-4D6D-B7A7-E348447A16BC}" type="pres">
      <dgm:prSet presAssocID="{51A02D3C-3115-425D-AF85-36F32A972CA4}" presName="parTxOnly" presStyleLbl="node1" presStyleIdx="0" presStyleCnt="3">
        <dgm:presLayoutVars>
          <dgm:chMax val="0"/>
          <dgm:chPref val="0"/>
          <dgm:bulletEnabled val="1"/>
        </dgm:presLayoutVars>
      </dgm:prSet>
      <dgm:spPr/>
    </dgm:pt>
    <dgm:pt modelId="{40590391-385A-4FA9-8FCA-AA195657C783}" type="pres">
      <dgm:prSet presAssocID="{51A9DFF3-6FEB-4BC3-B114-834C68AE732B}" presName="parTxOnlySpace" presStyleCnt="0"/>
      <dgm:spPr/>
    </dgm:pt>
    <dgm:pt modelId="{4DD3399D-7242-43B3-B49D-0829F2C009E0}" type="pres">
      <dgm:prSet presAssocID="{18D54599-7D93-4EEE-8852-5CF3E9594DE4}" presName="parTxOnly" presStyleLbl="node1" presStyleIdx="1" presStyleCnt="3">
        <dgm:presLayoutVars>
          <dgm:chMax val="0"/>
          <dgm:chPref val="0"/>
          <dgm:bulletEnabled val="1"/>
        </dgm:presLayoutVars>
      </dgm:prSet>
      <dgm:spPr/>
    </dgm:pt>
    <dgm:pt modelId="{B1D09E27-BB61-4EA4-A6A0-61DD20686C18}" type="pres">
      <dgm:prSet presAssocID="{9D312C3B-CD5E-46C8-BA8B-82FDAA90C11A}" presName="parTxOnlySpace" presStyleCnt="0"/>
      <dgm:spPr/>
    </dgm:pt>
    <dgm:pt modelId="{E6BC52AE-F715-43C6-86B5-F93294EB244E}" type="pres">
      <dgm:prSet presAssocID="{992CDB11-7556-45B5-8C8D-92348C9A09C1}" presName="parTxOnly" presStyleLbl="node1" presStyleIdx="2" presStyleCnt="3">
        <dgm:presLayoutVars>
          <dgm:chMax val="0"/>
          <dgm:chPref val="0"/>
          <dgm:bulletEnabled val="1"/>
        </dgm:presLayoutVars>
      </dgm:prSet>
      <dgm:spPr/>
    </dgm:pt>
  </dgm:ptLst>
  <dgm:cxnLst>
    <dgm:cxn modelId="{C6A30729-C5E5-43EA-9D92-ACC63E2E4F55}" type="presOf" srcId="{51A02D3C-3115-425D-AF85-36F32A972CA4}" destId="{A34DBE16-34B1-4D6D-B7A7-E348447A16BC}" srcOrd="0" destOrd="0" presId="urn:microsoft.com/office/officeart/2005/8/layout/chevron1"/>
    <dgm:cxn modelId="{A4E07561-F6E5-451B-A2CA-6B66C08724A3}" type="presOf" srcId="{EE1AD74A-E904-4857-97A3-0AFF65F9246C}" destId="{C23519AD-44AC-4547-AE7A-39633B140CF2}" srcOrd="0" destOrd="0" presId="urn:microsoft.com/office/officeart/2005/8/layout/chevron1"/>
    <dgm:cxn modelId="{E4303C45-DBC3-46EF-9234-175A825E1673}" type="presOf" srcId="{992CDB11-7556-45B5-8C8D-92348C9A09C1}" destId="{E6BC52AE-F715-43C6-86B5-F93294EB244E}" srcOrd="0" destOrd="0" presId="urn:microsoft.com/office/officeart/2005/8/layout/chevron1"/>
    <dgm:cxn modelId="{2D0B3077-8033-4873-88F5-D0C087B794FD}" srcId="{EE1AD74A-E904-4857-97A3-0AFF65F9246C}" destId="{992CDB11-7556-45B5-8C8D-92348C9A09C1}" srcOrd="2" destOrd="0" parTransId="{8BE0FFAF-C3FC-46D2-9E9C-853125CC5D8C}" sibTransId="{48E4E8C5-0695-4B7F-99EE-55BB88A88FA2}"/>
    <dgm:cxn modelId="{695EF981-C1CE-4B09-A22B-D55539D095ED}" type="presOf" srcId="{18D54599-7D93-4EEE-8852-5CF3E9594DE4}" destId="{4DD3399D-7242-43B3-B49D-0829F2C009E0}" srcOrd="0" destOrd="0" presId="urn:microsoft.com/office/officeart/2005/8/layout/chevron1"/>
    <dgm:cxn modelId="{8296DF85-AD56-495E-938D-8985AC514531}" srcId="{EE1AD74A-E904-4857-97A3-0AFF65F9246C}" destId="{51A02D3C-3115-425D-AF85-36F32A972CA4}" srcOrd="0" destOrd="0" parTransId="{0730276E-CD9D-4679-BB1A-F03FD7EB7A42}" sibTransId="{51A9DFF3-6FEB-4BC3-B114-834C68AE732B}"/>
    <dgm:cxn modelId="{82F06B95-01FC-41A3-B8A7-F1AA82DCF6F5}" srcId="{EE1AD74A-E904-4857-97A3-0AFF65F9246C}" destId="{18D54599-7D93-4EEE-8852-5CF3E9594DE4}" srcOrd="1" destOrd="0" parTransId="{AE05139F-1E44-495B-BAEF-AA807FBD8365}" sibTransId="{9D312C3B-CD5E-46C8-BA8B-82FDAA90C11A}"/>
    <dgm:cxn modelId="{C1F7F922-11DD-46AF-9D9E-817EA8CC1DC4}" type="presParOf" srcId="{C23519AD-44AC-4547-AE7A-39633B140CF2}" destId="{A34DBE16-34B1-4D6D-B7A7-E348447A16BC}" srcOrd="0" destOrd="0" presId="urn:microsoft.com/office/officeart/2005/8/layout/chevron1"/>
    <dgm:cxn modelId="{9E011EDE-AEBE-4DB0-A9B9-4A65018D986A}" type="presParOf" srcId="{C23519AD-44AC-4547-AE7A-39633B140CF2}" destId="{40590391-385A-4FA9-8FCA-AA195657C783}" srcOrd="1" destOrd="0" presId="urn:microsoft.com/office/officeart/2005/8/layout/chevron1"/>
    <dgm:cxn modelId="{2786712E-086B-4A1A-A7D4-CE46813642E5}" type="presParOf" srcId="{C23519AD-44AC-4547-AE7A-39633B140CF2}" destId="{4DD3399D-7242-43B3-B49D-0829F2C009E0}" srcOrd="2" destOrd="0" presId="urn:microsoft.com/office/officeart/2005/8/layout/chevron1"/>
    <dgm:cxn modelId="{9C309053-D8BA-49CC-8EA2-C6AE27FF1BAF}" type="presParOf" srcId="{C23519AD-44AC-4547-AE7A-39633B140CF2}" destId="{B1D09E27-BB61-4EA4-A6A0-61DD20686C18}" srcOrd="3" destOrd="0" presId="urn:microsoft.com/office/officeart/2005/8/layout/chevron1"/>
    <dgm:cxn modelId="{F410D140-E0F8-47AA-897E-95041FE72F5F}" type="presParOf" srcId="{C23519AD-44AC-4547-AE7A-39633B140CF2}" destId="{E6BC52AE-F715-43C6-86B5-F93294EB244E}"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C06A04-9495-4DC5-95CE-03AED51C61C7}" type="doc">
      <dgm:prSet loTypeId="urn:microsoft.com/office/officeart/2005/8/layout/vProcess5" loCatId="process" qsTypeId="urn:microsoft.com/office/officeart/2005/8/quickstyle/simple4" qsCatId="simple" csTypeId="urn:microsoft.com/office/officeart/2005/8/colors/colorful5" csCatId="colorful" phldr="1"/>
      <dgm:spPr/>
      <dgm:t>
        <a:bodyPr/>
        <a:lstStyle/>
        <a:p>
          <a:endParaRPr lang="en-US"/>
        </a:p>
      </dgm:t>
    </dgm:pt>
    <dgm:pt modelId="{D6008312-96A6-41AC-9616-2F849E0F7F56}">
      <dgm:prSet/>
      <dgm:spPr/>
      <dgm:t>
        <a:bodyPr/>
        <a:lstStyle/>
        <a:p>
          <a:r>
            <a:rPr lang="en-US" b="1"/>
            <a:t>Dataset description:  </a:t>
          </a:r>
          <a:endParaRPr lang="en-US"/>
        </a:p>
      </dgm:t>
    </dgm:pt>
    <dgm:pt modelId="{24042599-5A51-40E0-8EA2-482C895846E7}" type="parTrans" cxnId="{79B6B51F-705A-4EA3-946D-21BF0F616A02}">
      <dgm:prSet/>
      <dgm:spPr/>
      <dgm:t>
        <a:bodyPr/>
        <a:lstStyle/>
        <a:p>
          <a:endParaRPr lang="en-US"/>
        </a:p>
      </dgm:t>
    </dgm:pt>
    <dgm:pt modelId="{792DA09F-9FC4-4AD6-8DDA-1E99B3CA8DD6}" type="sibTrans" cxnId="{79B6B51F-705A-4EA3-946D-21BF0F616A02}">
      <dgm:prSet/>
      <dgm:spPr/>
      <dgm:t>
        <a:bodyPr/>
        <a:lstStyle/>
        <a:p>
          <a:endParaRPr lang="en-US"/>
        </a:p>
      </dgm:t>
    </dgm:pt>
    <dgm:pt modelId="{EAFA0726-B254-4DB1-9CE1-A114BBF8E4D3}">
      <dgm:prSet/>
      <dgm:spPr/>
      <dgm:t>
        <a:bodyPr/>
        <a:lstStyle/>
        <a:p>
          <a:r>
            <a:rPr lang="en-US" b="1"/>
            <a:t>Sources</a:t>
          </a:r>
          <a:r>
            <a:rPr lang="en-US"/>
            <a:t>: Boston_Incidents_View_3136327856209597499, tmp2ggq864f, tmpdfeo3qy2.  Kaggle, the Boston housing dataset. Data.boston.gov/ crime incidents reports/Boston police data dashboards. </a:t>
          </a:r>
        </a:p>
      </dgm:t>
    </dgm:pt>
    <dgm:pt modelId="{F4ED43EE-53A3-4AEA-B60F-D464D5825CDA}" type="parTrans" cxnId="{AE60B134-4A08-4018-90F3-007527AC4AED}">
      <dgm:prSet/>
      <dgm:spPr/>
      <dgm:t>
        <a:bodyPr/>
        <a:lstStyle/>
        <a:p>
          <a:endParaRPr lang="en-US"/>
        </a:p>
      </dgm:t>
    </dgm:pt>
    <dgm:pt modelId="{C9C16132-6B69-485E-A6FE-BB310839A64C}" type="sibTrans" cxnId="{AE60B134-4A08-4018-90F3-007527AC4AED}">
      <dgm:prSet/>
      <dgm:spPr/>
      <dgm:t>
        <a:bodyPr/>
        <a:lstStyle/>
        <a:p>
          <a:endParaRPr lang="en-US"/>
        </a:p>
      </dgm:t>
    </dgm:pt>
    <dgm:pt modelId="{A325BC0B-A4DA-45E0-8D2B-92FC3D4C5954}">
      <dgm:prSet/>
      <dgm:spPr/>
      <dgm:t>
        <a:bodyPr/>
        <a:lstStyle/>
        <a:p>
          <a:r>
            <a:rPr lang="en-US" dirty="0"/>
            <a:t>Types of data: excel, csv file includes details of types of crimes, the neighborhoods(location), Year, Month, date, the seriousness of the crime. </a:t>
          </a:r>
        </a:p>
      </dgm:t>
    </dgm:pt>
    <dgm:pt modelId="{8D991FAF-4C1B-4CFD-8ED5-477B242A1500}" type="parTrans" cxnId="{43A4025E-77E0-41AA-B0EF-CF931B1488B6}">
      <dgm:prSet/>
      <dgm:spPr/>
      <dgm:t>
        <a:bodyPr/>
        <a:lstStyle/>
        <a:p>
          <a:endParaRPr lang="en-US"/>
        </a:p>
      </dgm:t>
    </dgm:pt>
    <dgm:pt modelId="{A1599415-E8C2-46E2-9975-EED1A6A9A206}" type="sibTrans" cxnId="{43A4025E-77E0-41AA-B0EF-CF931B1488B6}">
      <dgm:prSet/>
      <dgm:spPr/>
      <dgm:t>
        <a:bodyPr/>
        <a:lstStyle/>
        <a:p>
          <a:endParaRPr lang="en-US"/>
        </a:p>
      </dgm:t>
    </dgm:pt>
    <dgm:pt modelId="{9C86687E-F804-451E-8527-D08BA0D9C212}" type="pres">
      <dgm:prSet presAssocID="{1CC06A04-9495-4DC5-95CE-03AED51C61C7}" presName="outerComposite" presStyleCnt="0">
        <dgm:presLayoutVars>
          <dgm:chMax val="5"/>
          <dgm:dir/>
          <dgm:resizeHandles val="exact"/>
        </dgm:presLayoutVars>
      </dgm:prSet>
      <dgm:spPr/>
    </dgm:pt>
    <dgm:pt modelId="{9383D361-69B6-4515-BB49-4EDA8B9C6F16}" type="pres">
      <dgm:prSet presAssocID="{1CC06A04-9495-4DC5-95CE-03AED51C61C7}" presName="dummyMaxCanvas" presStyleCnt="0">
        <dgm:presLayoutVars/>
      </dgm:prSet>
      <dgm:spPr/>
    </dgm:pt>
    <dgm:pt modelId="{A3EB5B7F-6464-4005-B320-EC46FC809BFB}" type="pres">
      <dgm:prSet presAssocID="{1CC06A04-9495-4DC5-95CE-03AED51C61C7}" presName="ThreeNodes_1" presStyleLbl="node1" presStyleIdx="0" presStyleCnt="3">
        <dgm:presLayoutVars>
          <dgm:bulletEnabled val="1"/>
        </dgm:presLayoutVars>
      </dgm:prSet>
      <dgm:spPr/>
    </dgm:pt>
    <dgm:pt modelId="{D36F2BFD-9886-4CC6-9F7D-F296D1C1AF7F}" type="pres">
      <dgm:prSet presAssocID="{1CC06A04-9495-4DC5-95CE-03AED51C61C7}" presName="ThreeNodes_2" presStyleLbl="node1" presStyleIdx="1" presStyleCnt="3">
        <dgm:presLayoutVars>
          <dgm:bulletEnabled val="1"/>
        </dgm:presLayoutVars>
      </dgm:prSet>
      <dgm:spPr/>
    </dgm:pt>
    <dgm:pt modelId="{2CC4CD3F-E8E3-4A50-810E-5967272C78ED}" type="pres">
      <dgm:prSet presAssocID="{1CC06A04-9495-4DC5-95CE-03AED51C61C7}" presName="ThreeNodes_3" presStyleLbl="node1" presStyleIdx="2" presStyleCnt="3">
        <dgm:presLayoutVars>
          <dgm:bulletEnabled val="1"/>
        </dgm:presLayoutVars>
      </dgm:prSet>
      <dgm:spPr/>
    </dgm:pt>
    <dgm:pt modelId="{E8BB7252-0F6A-44DE-961C-0B650890DE77}" type="pres">
      <dgm:prSet presAssocID="{1CC06A04-9495-4DC5-95CE-03AED51C61C7}" presName="ThreeConn_1-2" presStyleLbl="fgAccFollowNode1" presStyleIdx="0" presStyleCnt="2">
        <dgm:presLayoutVars>
          <dgm:bulletEnabled val="1"/>
        </dgm:presLayoutVars>
      </dgm:prSet>
      <dgm:spPr/>
    </dgm:pt>
    <dgm:pt modelId="{76923FB2-939F-4EFF-B076-503670083464}" type="pres">
      <dgm:prSet presAssocID="{1CC06A04-9495-4DC5-95CE-03AED51C61C7}" presName="ThreeConn_2-3" presStyleLbl="fgAccFollowNode1" presStyleIdx="1" presStyleCnt="2">
        <dgm:presLayoutVars>
          <dgm:bulletEnabled val="1"/>
        </dgm:presLayoutVars>
      </dgm:prSet>
      <dgm:spPr/>
    </dgm:pt>
    <dgm:pt modelId="{74A832C1-C8C0-4FA1-BE57-53D5F8CC7F34}" type="pres">
      <dgm:prSet presAssocID="{1CC06A04-9495-4DC5-95CE-03AED51C61C7}" presName="ThreeNodes_1_text" presStyleLbl="node1" presStyleIdx="2" presStyleCnt="3">
        <dgm:presLayoutVars>
          <dgm:bulletEnabled val="1"/>
        </dgm:presLayoutVars>
      </dgm:prSet>
      <dgm:spPr/>
    </dgm:pt>
    <dgm:pt modelId="{6BB4593A-4672-4D23-AE42-C2DF2A0BB6E3}" type="pres">
      <dgm:prSet presAssocID="{1CC06A04-9495-4DC5-95CE-03AED51C61C7}" presName="ThreeNodes_2_text" presStyleLbl="node1" presStyleIdx="2" presStyleCnt="3">
        <dgm:presLayoutVars>
          <dgm:bulletEnabled val="1"/>
        </dgm:presLayoutVars>
      </dgm:prSet>
      <dgm:spPr/>
    </dgm:pt>
    <dgm:pt modelId="{8567368D-135C-4E5D-9298-514638FDD46E}" type="pres">
      <dgm:prSet presAssocID="{1CC06A04-9495-4DC5-95CE-03AED51C61C7}" presName="ThreeNodes_3_text" presStyleLbl="node1" presStyleIdx="2" presStyleCnt="3">
        <dgm:presLayoutVars>
          <dgm:bulletEnabled val="1"/>
        </dgm:presLayoutVars>
      </dgm:prSet>
      <dgm:spPr/>
    </dgm:pt>
  </dgm:ptLst>
  <dgm:cxnLst>
    <dgm:cxn modelId="{E6D8580C-5DD3-4F61-A486-856E80CA24AC}" type="presOf" srcId="{D6008312-96A6-41AC-9616-2F849E0F7F56}" destId="{74A832C1-C8C0-4FA1-BE57-53D5F8CC7F34}" srcOrd="1" destOrd="0" presId="urn:microsoft.com/office/officeart/2005/8/layout/vProcess5"/>
    <dgm:cxn modelId="{3B0FBA11-523A-4070-8918-FFC2AD563506}" type="presOf" srcId="{A325BC0B-A4DA-45E0-8D2B-92FC3D4C5954}" destId="{8567368D-135C-4E5D-9298-514638FDD46E}" srcOrd="1" destOrd="0" presId="urn:microsoft.com/office/officeart/2005/8/layout/vProcess5"/>
    <dgm:cxn modelId="{79B6B51F-705A-4EA3-946D-21BF0F616A02}" srcId="{1CC06A04-9495-4DC5-95CE-03AED51C61C7}" destId="{D6008312-96A6-41AC-9616-2F849E0F7F56}" srcOrd="0" destOrd="0" parTransId="{24042599-5A51-40E0-8EA2-482C895846E7}" sibTransId="{792DA09F-9FC4-4AD6-8DDA-1E99B3CA8DD6}"/>
    <dgm:cxn modelId="{AE60B134-4A08-4018-90F3-007527AC4AED}" srcId="{1CC06A04-9495-4DC5-95CE-03AED51C61C7}" destId="{EAFA0726-B254-4DB1-9CE1-A114BBF8E4D3}" srcOrd="1" destOrd="0" parTransId="{F4ED43EE-53A3-4AEA-B60F-D464D5825CDA}" sibTransId="{C9C16132-6B69-485E-A6FE-BB310839A64C}"/>
    <dgm:cxn modelId="{43A4025E-77E0-41AA-B0EF-CF931B1488B6}" srcId="{1CC06A04-9495-4DC5-95CE-03AED51C61C7}" destId="{A325BC0B-A4DA-45E0-8D2B-92FC3D4C5954}" srcOrd="2" destOrd="0" parTransId="{8D991FAF-4C1B-4CFD-8ED5-477B242A1500}" sibTransId="{A1599415-E8C2-46E2-9975-EED1A6A9A206}"/>
    <dgm:cxn modelId="{790C9849-4D88-4A4D-88EA-AEA8D63370B8}" type="presOf" srcId="{EAFA0726-B254-4DB1-9CE1-A114BBF8E4D3}" destId="{6BB4593A-4672-4D23-AE42-C2DF2A0BB6E3}" srcOrd="1" destOrd="0" presId="urn:microsoft.com/office/officeart/2005/8/layout/vProcess5"/>
    <dgm:cxn modelId="{10DDA66A-0C3B-4CC8-BE97-46283CA80507}" type="presOf" srcId="{792DA09F-9FC4-4AD6-8DDA-1E99B3CA8DD6}" destId="{E8BB7252-0F6A-44DE-961C-0B650890DE77}" srcOrd="0" destOrd="0" presId="urn:microsoft.com/office/officeart/2005/8/layout/vProcess5"/>
    <dgm:cxn modelId="{0B7ADB4C-9CFB-430E-A15D-37D3C9485A72}" type="presOf" srcId="{C9C16132-6B69-485E-A6FE-BB310839A64C}" destId="{76923FB2-939F-4EFF-B076-503670083464}" srcOrd="0" destOrd="0" presId="urn:microsoft.com/office/officeart/2005/8/layout/vProcess5"/>
    <dgm:cxn modelId="{83633979-16A7-44E1-B0CA-02EB12AA5421}" type="presOf" srcId="{EAFA0726-B254-4DB1-9CE1-A114BBF8E4D3}" destId="{D36F2BFD-9886-4CC6-9F7D-F296D1C1AF7F}" srcOrd="0" destOrd="0" presId="urn:microsoft.com/office/officeart/2005/8/layout/vProcess5"/>
    <dgm:cxn modelId="{536509B5-2977-4DBE-BE27-A24FB8D40738}" type="presOf" srcId="{A325BC0B-A4DA-45E0-8D2B-92FC3D4C5954}" destId="{2CC4CD3F-E8E3-4A50-810E-5967272C78ED}" srcOrd="0" destOrd="0" presId="urn:microsoft.com/office/officeart/2005/8/layout/vProcess5"/>
    <dgm:cxn modelId="{4DE48DB8-28D5-4FE1-9E57-89F85E3C6137}" type="presOf" srcId="{D6008312-96A6-41AC-9616-2F849E0F7F56}" destId="{A3EB5B7F-6464-4005-B320-EC46FC809BFB}" srcOrd="0" destOrd="0" presId="urn:microsoft.com/office/officeart/2005/8/layout/vProcess5"/>
    <dgm:cxn modelId="{CA2AD8D9-E07A-439E-A912-9114BEABBC58}" type="presOf" srcId="{1CC06A04-9495-4DC5-95CE-03AED51C61C7}" destId="{9C86687E-F804-451E-8527-D08BA0D9C212}" srcOrd="0" destOrd="0" presId="urn:microsoft.com/office/officeart/2005/8/layout/vProcess5"/>
    <dgm:cxn modelId="{7683569B-5EAB-457A-A330-24FD5042B245}" type="presParOf" srcId="{9C86687E-F804-451E-8527-D08BA0D9C212}" destId="{9383D361-69B6-4515-BB49-4EDA8B9C6F16}" srcOrd="0" destOrd="0" presId="urn:microsoft.com/office/officeart/2005/8/layout/vProcess5"/>
    <dgm:cxn modelId="{80F39391-155C-4231-BEBE-0E7CBD9A87F1}" type="presParOf" srcId="{9C86687E-F804-451E-8527-D08BA0D9C212}" destId="{A3EB5B7F-6464-4005-B320-EC46FC809BFB}" srcOrd="1" destOrd="0" presId="urn:microsoft.com/office/officeart/2005/8/layout/vProcess5"/>
    <dgm:cxn modelId="{3D83D0D5-7C97-40EC-AD83-6A4C67166D21}" type="presParOf" srcId="{9C86687E-F804-451E-8527-D08BA0D9C212}" destId="{D36F2BFD-9886-4CC6-9F7D-F296D1C1AF7F}" srcOrd="2" destOrd="0" presId="urn:microsoft.com/office/officeart/2005/8/layout/vProcess5"/>
    <dgm:cxn modelId="{A94C6B2D-713D-4596-8010-DCC54F79FAEA}" type="presParOf" srcId="{9C86687E-F804-451E-8527-D08BA0D9C212}" destId="{2CC4CD3F-E8E3-4A50-810E-5967272C78ED}" srcOrd="3" destOrd="0" presId="urn:microsoft.com/office/officeart/2005/8/layout/vProcess5"/>
    <dgm:cxn modelId="{D0DF7B52-14C9-4C51-AECD-D634A546A8D4}" type="presParOf" srcId="{9C86687E-F804-451E-8527-D08BA0D9C212}" destId="{E8BB7252-0F6A-44DE-961C-0B650890DE77}" srcOrd="4" destOrd="0" presId="urn:microsoft.com/office/officeart/2005/8/layout/vProcess5"/>
    <dgm:cxn modelId="{79451703-EC7D-496E-BF0B-9CD934C89741}" type="presParOf" srcId="{9C86687E-F804-451E-8527-D08BA0D9C212}" destId="{76923FB2-939F-4EFF-B076-503670083464}" srcOrd="5" destOrd="0" presId="urn:microsoft.com/office/officeart/2005/8/layout/vProcess5"/>
    <dgm:cxn modelId="{E9670D87-5A15-4F26-86DE-742121434092}" type="presParOf" srcId="{9C86687E-F804-451E-8527-D08BA0D9C212}" destId="{74A832C1-C8C0-4FA1-BE57-53D5F8CC7F34}" srcOrd="6" destOrd="0" presId="urn:microsoft.com/office/officeart/2005/8/layout/vProcess5"/>
    <dgm:cxn modelId="{A633A501-058A-40CC-BA7E-52D7655B64EC}" type="presParOf" srcId="{9C86687E-F804-451E-8527-D08BA0D9C212}" destId="{6BB4593A-4672-4D23-AE42-C2DF2A0BB6E3}" srcOrd="7" destOrd="0" presId="urn:microsoft.com/office/officeart/2005/8/layout/vProcess5"/>
    <dgm:cxn modelId="{891C60F2-B53D-47A8-983E-2627177B1133}" type="presParOf" srcId="{9C86687E-F804-451E-8527-D08BA0D9C212}" destId="{8567368D-135C-4E5D-9298-514638FDD46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463A6D-D651-40C8-8DBD-BC5DA7A5EDEB}"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8555650B-BE66-4C24-857F-DC74AB85E010}">
      <dgm:prSet/>
      <dgm:spPr/>
      <dgm:t>
        <a:bodyPr/>
        <a:lstStyle/>
        <a:p>
          <a:r>
            <a:rPr lang="en-US"/>
            <a:t>HIGHEST Years &amp; Months in Which crimes occurred mostly:</a:t>
          </a:r>
        </a:p>
      </dgm:t>
    </dgm:pt>
    <dgm:pt modelId="{A28573FC-C992-4C05-8755-5635D34A65F1}" type="parTrans" cxnId="{1DAE6F99-EA24-4EA7-83A7-38D41C937DCA}">
      <dgm:prSet/>
      <dgm:spPr/>
      <dgm:t>
        <a:bodyPr/>
        <a:lstStyle/>
        <a:p>
          <a:endParaRPr lang="en-US"/>
        </a:p>
      </dgm:t>
    </dgm:pt>
    <dgm:pt modelId="{D51192C1-DD97-4AE0-9440-755C8076CF38}" type="sibTrans" cxnId="{1DAE6F99-EA24-4EA7-83A7-38D41C937DCA}">
      <dgm:prSet/>
      <dgm:spPr/>
      <dgm:t>
        <a:bodyPr/>
        <a:lstStyle/>
        <a:p>
          <a:endParaRPr lang="en-US"/>
        </a:p>
      </dgm:t>
    </dgm:pt>
    <dgm:pt modelId="{1026A777-AC84-418D-8BD4-25CD640F56F0}">
      <dgm:prSet/>
      <dgm:spPr/>
      <dgm:t>
        <a:bodyPr/>
        <a:lstStyle/>
        <a:p>
          <a:r>
            <a:rPr lang="en-US"/>
            <a:t>2022, 2023 and 2024</a:t>
          </a:r>
        </a:p>
      </dgm:t>
    </dgm:pt>
    <dgm:pt modelId="{101E6337-0CAB-4321-96C5-2510B0B6F156}" type="parTrans" cxnId="{0F3F519F-5AF8-498B-8530-44CB0A61B25E}">
      <dgm:prSet/>
      <dgm:spPr/>
      <dgm:t>
        <a:bodyPr/>
        <a:lstStyle/>
        <a:p>
          <a:endParaRPr lang="en-US"/>
        </a:p>
      </dgm:t>
    </dgm:pt>
    <dgm:pt modelId="{7D853B95-A361-48DD-878E-77EBAF64112C}" type="sibTrans" cxnId="{0F3F519F-5AF8-498B-8530-44CB0A61B25E}">
      <dgm:prSet/>
      <dgm:spPr/>
      <dgm:t>
        <a:bodyPr/>
        <a:lstStyle/>
        <a:p>
          <a:endParaRPr lang="en-US"/>
        </a:p>
      </dgm:t>
    </dgm:pt>
    <dgm:pt modelId="{906DF41C-3FA0-40DB-B78F-533680ABCFF5}">
      <dgm:prSet/>
      <dgm:spPr/>
      <dgm:t>
        <a:bodyPr/>
        <a:lstStyle/>
        <a:p>
          <a:r>
            <a:rPr lang="en-US"/>
            <a:t>12, which is December 11, which is November 2(February) and 4 April. </a:t>
          </a:r>
        </a:p>
      </dgm:t>
    </dgm:pt>
    <dgm:pt modelId="{36E76F4A-7144-4D6E-8AF7-47F6B1A0D3CE}" type="parTrans" cxnId="{70EBAAA0-A4DD-4F6D-8901-9D3AE00E6EB6}">
      <dgm:prSet/>
      <dgm:spPr/>
      <dgm:t>
        <a:bodyPr/>
        <a:lstStyle/>
        <a:p>
          <a:endParaRPr lang="en-US"/>
        </a:p>
      </dgm:t>
    </dgm:pt>
    <dgm:pt modelId="{39682581-5481-4027-924F-326D4A78DD2A}" type="sibTrans" cxnId="{70EBAAA0-A4DD-4F6D-8901-9D3AE00E6EB6}">
      <dgm:prSet/>
      <dgm:spPr/>
      <dgm:t>
        <a:bodyPr/>
        <a:lstStyle/>
        <a:p>
          <a:endParaRPr lang="en-US"/>
        </a:p>
      </dgm:t>
    </dgm:pt>
    <dgm:pt modelId="{18B2C6D2-6EA5-4338-A0B1-F63D42DB3545}">
      <dgm:prSet/>
      <dgm:spPr/>
      <dgm:t>
        <a:bodyPr/>
        <a:lstStyle/>
        <a:p>
          <a:r>
            <a:rPr lang="en-US"/>
            <a:t>Showing that crimes are occurring more into season wise for example into winters, and summer also. </a:t>
          </a:r>
        </a:p>
      </dgm:t>
    </dgm:pt>
    <dgm:pt modelId="{E8AF2F8E-6C27-4E15-8C13-A75781470D9B}" type="parTrans" cxnId="{244D222A-5ACF-49FF-AC03-B137CABBA2EE}">
      <dgm:prSet/>
      <dgm:spPr/>
      <dgm:t>
        <a:bodyPr/>
        <a:lstStyle/>
        <a:p>
          <a:endParaRPr lang="en-US"/>
        </a:p>
      </dgm:t>
    </dgm:pt>
    <dgm:pt modelId="{49DF235A-9247-4B34-8470-6128776D901A}" type="sibTrans" cxnId="{244D222A-5ACF-49FF-AC03-B137CABBA2EE}">
      <dgm:prSet/>
      <dgm:spPr/>
      <dgm:t>
        <a:bodyPr/>
        <a:lstStyle/>
        <a:p>
          <a:endParaRPr lang="en-US"/>
        </a:p>
      </dgm:t>
    </dgm:pt>
    <dgm:pt modelId="{719C63E2-3D6B-495F-ACA9-ADD124F3A490}" type="pres">
      <dgm:prSet presAssocID="{03463A6D-D651-40C8-8DBD-BC5DA7A5EDEB}" presName="outerComposite" presStyleCnt="0">
        <dgm:presLayoutVars>
          <dgm:chMax val="5"/>
          <dgm:dir/>
          <dgm:resizeHandles val="exact"/>
        </dgm:presLayoutVars>
      </dgm:prSet>
      <dgm:spPr/>
    </dgm:pt>
    <dgm:pt modelId="{CE45A8C7-EDE3-4128-914D-DA879EC1F16C}" type="pres">
      <dgm:prSet presAssocID="{03463A6D-D651-40C8-8DBD-BC5DA7A5EDEB}" presName="dummyMaxCanvas" presStyleCnt="0">
        <dgm:presLayoutVars/>
      </dgm:prSet>
      <dgm:spPr/>
    </dgm:pt>
    <dgm:pt modelId="{1DE29E34-D7B7-43C5-BBC6-D5B721BC1E2A}" type="pres">
      <dgm:prSet presAssocID="{03463A6D-D651-40C8-8DBD-BC5DA7A5EDEB}" presName="FourNodes_1" presStyleLbl="node1" presStyleIdx="0" presStyleCnt="4">
        <dgm:presLayoutVars>
          <dgm:bulletEnabled val="1"/>
        </dgm:presLayoutVars>
      </dgm:prSet>
      <dgm:spPr/>
    </dgm:pt>
    <dgm:pt modelId="{44CA94AA-048D-43BF-97B8-B3B097561B1C}" type="pres">
      <dgm:prSet presAssocID="{03463A6D-D651-40C8-8DBD-BC5DA7A5EDEB}" presName="FourNodes_2" presStyleLbl="node1" presStyleIdx="1" presStyleCnt="4">
        <dgm:presLayoutVars>
          <dgm:bulletEnabled val="1"/>
        </dgm:presLayoutVars>
      </dgm:prSet>
      <dgm:spPr/>
    </dgm:pt>
    <dgm:pt modelId="{1ABAFCCB-4913-46C9-818F-0B4D513D1736}" type="pres">
      <dgm:prSet presAssocID="{03463A6D-D651-40C8-8DBD-BC5DA7A5EDEB}" presName="FourNodes_3" presStyleLbl="node1" presStyleIdx="2" presStyleCnt="4">
        <dgm:presLayoutVars>
          <dgm:bulletEnabled val="1"/>
        </dgm:presLayoutVars>
      </dgm:prSet>
      <dgm:spPr/>
    </dgm:pt>
    <dgm:pt modelId="{51FB351E-3949-4609-8623-3FB21907DF74}" type="pres">
      <dgm:prSet presAssocID="{03463A6D-D651-40C8-8DBD-BC5DA7A5EDEB}" presName="FourNodes_4" presStyleLbl="node1" presStyleIdx="3" presStyleCnt="4">
        <dgm:presLayoutVars>
          <dgm:bulletEnabled val="1"/>
        </dgm:presLayoutVars>
      </dgm:prSet>
      <dgm:spPr/>
    </dgm:pt>
    <dgm:pt modelId="{8B6E7CFD-AD6B-46DA-9AD3-39AD41C6A380}" type="pres">
      <dgm:prSet presAssocID="{03463A6D-D651-40C8-8DBD-BC5DA7A5EDEB}" presName="FourConn_1-2" presStyleLbl="fgAccFollowNode1" presStyleIdx="0" presStyleCnt="3">
        <dgm:presLayoutVars>
          <dgm:bulletEnabled val="1"/>
        </dgm:presLayoutVars>
      </dgm:prSet>
      <dgm:spPr/>
    </dgm:pt>
    <dgm:pt modelId="{6519E732-2B0A-4581-9CDD-CBE6CAFD8FF3}" type="pres">
      <dgm:prSet presAssocID="{03463A6D-D651-40C8-8DBD-BC5DA7A5EDEB}" presName="FourConn_2-3" presStyleLbl="fgAccFollowNode1" presStyleIdx="1" presStyleCnt="3">
        <dgm:presLayoutVars>
          <dgm:bulletEnabled val="1"/>
        </dgm:presLayoutVars>
      </dgm:prSet>
      <dgm:spPr/>
    </dgm:pt>
    <dgm:pt modelId="{9EA8AA31-C5D5-441A-BA88-F1B9CE0B406C}" type="pres">
      <dgm:prSet presAssocID="{03463A6D-D651-40C8-8DBD-BC5DA7A5EDEB}" presName="FourConn_3-4" presStyleLbl="fgAccFollowNode1" presStyleIdx="2" presStyleCnt="3">
        <dgm:presLayoutVars>
          <dgm:bulletEnabled val="1"/>
        </dgm:presLayoutVars>
      </dgm:prSet>
      <dgm:spPr/>
    </dgm:pt>
    <dgm:pt modelId="{F64CE0E5-1B35-47B3-9F6E-F0811B62F3C7}" type="pres">
      <dgm:prSet presAssocID="{03463A6D-D651-40C8-8DBD-BC5DA7A5EDEB}" presName="FourNodes_1_text" presStyleLbl="node1" presStyleIdx="3" presStyleCnt="4">
        <dgm:presLayoutVars>
          <dgm:bulletEnabled val="1"/>
        </dgm:presLayoutVars>
      </dgm:prSet>
      <dgm:spPr/>
    </dgm:pt>
    <dgm:pt modelId="{53E99F58-0159-44A2-89FA-370AB9600734}" type="pres">
      <dgm:prSet presAssocID="{03463A6D-D651-40C8-8DBD-BC5DA7A5EDEB}" presName="FourNodes_2_text" presStyleLbl="node1" presStyleIdx="3" presStyleCnt="4">
        <dgm:presLayoutVars>
          <dgm:bulletEnabled val="1"/>
        </dgm:presLayoutVars>
      </dgm:prSet>
      <dgm:spPr/>
    </dgm:pt>
    <dgm:pt modelId="{F88B42D8-4DC4-44A4-AC0B-B3081C3FE305}" type="pres">
      <dgm:prSet presAssocID="{03463A6D-D651-40C8-8DBD-BC5DA7A5EDEB}" presName="FourNodes_3_text" presStyleLbl="node1" presStyleIdx="3" presStyleCnt="4">
        <dgm:presLayoutVars>
          <dgm:bulletEnabled val="1"/>
        </dgm:presLayoutVars>
      </dgm:prSet>
      <dgm:spPr/>
    </dgm:pt>
    <dgm:pt modelId="{B8BF3B11-2E52-4DE7-A760-7F616E557BDF}" type="pres">
      <dgm:prSet presAssocID="{03463A6D-D651-40C8-8DBD-BC5DA7A5EDEB}" presName="FourNodes_4_text" presStyleLbl="node1" presStyleIdx="3" presStyleCnt="4">
        <dgm:presLayoutVars>
          <dgm:bulletEnabled val="1"/>
        </dgm:presLayoutVars>
      </dgm:prSet>
      <dgm:spPr/>
    </dgm:pt>
  </dgm:ptLst>
  <dgm:cxnLst>
    <dgm:cxn modelId="{8E5ACD01-0214-4687-8BEF-38EE41646E1D}" type="presOf" srcId="{1026A777-AC84-418D-8BD4-25CD640F56F0}" destId="{44CA94AA-048D-43BF-97B8-B3B097561B1C}" srcOrd="0" destOrd="0" presId="urn:microsoft.com/office/officeart/2005/8/layout/vProcess5"/>
    <dgm:cxn modelId="{65EDEE14-8C98-432B-870D-09F942BC7844}" type="presOf" srcId="{39682581-5481-4027-924F-326D4A78DD2A}" destId="{9EA8AA31-C5D5-441A-BA88-F1B9CE0B406C}" srcOrd="0" destOrd="0" presId="urn:microsoft.com/office/officeart/2005/8/layout/vProcess5"/>
    <dgm:cxn modelId="{244D222A-5ACF-49FF-AC03-B137CABBA2EE}" srcId="{03463A6D-D651-40C8-8DBD-BC5DA7A5EDEB}" destId="{18B2C6D2-6EA5-4338-A0B1-F63D42DB3545}" srcOrd="3" destOrd="0" parTransId="{E8AF2F8E-6C27-4E15-8C13-A75781470D9B}" sibTransId="{49DF235A-9247-4B34-8470-6128776D901A}"/>
    <dgm:cxn modelId="{2B4CD557-6548-467D-9480-932696CEDE5C}" type="presOf" srcId="{D51192C1-DD97-4AE0-9440-755C8076CF38}" destId="{8B6E7CFD-AD6B-46DA-9AD3-39AD41C6A380}" srcOrd="0" destOrd="0" presId="urn:microsoft.com/office/officeart/2005/8/layout/vProcess5"/>
    <dgm:cxn modelId="{0393F679-1621-4BE1-9D18-6620BAB22A42}" type="presOf" srcId="{18B2C6D2-6EA5-4338-A0B1-F63D42DB3545}" destId="{51FB351E-3949-4609-8623-3FB21907DF74}" srcOrd="0" destOrd="0" presId="urn:microsoft.com/office/officeart/2005/8/layout/vProcess5"/>
    <dgm:cxn modelId="{85F90696-404C-4363-8F3D-6C9574996FAF}" type="presOf" srcId="{8555650B-BE66-4C24-857F-DC74AB85E010}" destId="{F64CE0E5-1B35-47B3-9F6E-F0811B62F3C7}" srcOrd="1" destOrd="0" presId="urn:microsoft.com/office/officeart/2005/8/layout/vProcess5"/>
    <dgm:cxn modelId="{1DAE6F99-EA24-4EA7-83A7-38D41C937DCA}" srcId="{03463A6D-D651-40C8-8DBD-BC5DA7A5EDEB}" destId="{8555650B-BE66-4C24-857F-DC74AB85E010}" srcOrd="0" destOrd="0" parTransId="{A28573FC-C992-4C05-8755-5635D34A65F1}" sibTransId="{D51192C1-DD97-4AE0-9440-755C8076CF38}"/>
    <dgm:cxn modelId="{0F3F519F-5AF8-498B-8530-44CB0A61B25E}" srcId="{03463A6D-D651-40C8-8DBD-BC5DA7A5EDEB}" destId="{1026A777-AC84-418D-8BD4-25CD640F56F0}" srcOrd="1" destOrd="0" parTransId="{101E6337-0CAB-4321-96C5-2510B0B6F156}" sibTransId="{7D853B95-A361-48DD-878E-77EBAF64112C}"/>
    <dgm:cxn modelId="{BF5213A0-9F3F-4222-967F-3BCBCBCCB029}" type="presOf" srcId="{8555650B-BE66-4C24-857F-DC74AB85E010}" destId="{1DE29E34-D7B7-43C5-BBC6-D5B721BC1E2A}" srcOrd="0" destOrd="0" presId="urn:microsoft.com/office/officeart/2005/8/layout/vProcess5"/>
    <dgm:cxn modelId="{70EBAAA0-A4DD-4F6D-8901-9D3AE00E6EB6}" srcId="{03463A6D-D651-40C8-8DBD-BC5DA7A5EDEB}" destId="{906DF41C-3FA0-40DB-B78F-533680ABCFF5}" srcOrd="2" destOrd="0" parTransId="{36E76F4A-7144-4D6E-8AF7-47F6B1A0D3CE}" sibTransId="{39682581-5481-4027-924F-326D4A78DD2A}"/>
    <dgm:cxn modelId="{8454CFBA-B7B0-449F-BB58-51C638B52DEA}" type="presOf" srcId="{1026A777-AC84-418D-8BD4-25CD640F56F0}" destId="{53E99F58-0159-44A2-89FA-370AB9600734}" srcOrd="1" destOrd="0" presId="urn:microsoft.com/office/officeart/2005/8/layout/vProcess5"/>
    <dgm:cxn modelId="{854BA0CD-DC20-40A9-AA84-7F1A04FCC36E}" type="presOf" srcId="{906DF41C-3FA0-40DB-B78F-533680ABCFF5}" destId="{F88B42D8-4DC4-44A4-AC0B-B3081C3FE305}" srcOrd="1" destOrd="0" presId="urn:microsoft.com/office/officeart/2005/8/layout/vProcess5"/>
    <dgm:cxn modelId="{73586DD0-5A3D-44FF-88D2-3F5C0DEC9763}" type="presOf" srcId="{7D853B95-A361-48DD-878E-77EBAF64112C}" destId="{6519E732-2B0A-4581-9CDD-CBE6CAFD8FF3}" srcOrd="0" destOrd="0" presId="urn:microsoft.com/office/officeart/2005/8/layout/vProcess5"/>
    <dgm:cxn modelId="{F55830D1-690C-41FE-83F7-1B6DB639AE6F}" type="presOf" srcId="{03463A6D-D651-40C8-8DBD-BC5DA7A5EDEB}" destId="{719C63E2-3D6B-495F-ACA9-ADD124F3A490}" srcOrd="0" destOrd="0" presId="urn:microsoft.com/office/officeart/2005/8/layout/vProcess5"/>
    <dgm:cxn modelId="{087E46EC-8A55-462C-9069-2E9C9399F97C}" type="presOf" srcId="{18B2C6D2-6EA5-4338-A0B1-F63D42DB3545}" destId="{B8BF3B11-2E52-4DE7-A760-7F616E557BDF}" srcOrd="1" destOrd="0" presId="urn:microsoft.com/office/officeart/2005/8/layout/vProcess5"/>
    <dgm:cxn modelId="{701B04F2-4467-4D35-92FF-14340CD8470A}" type="presOf" srcId="{906DF41C-3FA0-40DB-B78F-533680ABCFF5}" destId="{1ABAFCCB-4913-46C9-818F-0B4D513D1736}" srcOrd="0" destOrd="0" presId="urn:microsoft.com/office/officeart/2005/8/layout/vProcess5"/>
    <dgm:cxn modelId="{05A76E86-EB58-4943-BE23-4C533E26BD10}" type="presParOf" srcId="{719C63E2-3D6B-495F-ACA9-ADD124F3A490}" destId="{CE45A8C7-EDE3-4128-914D-DA879EC1F16C}" srcOrd="0" destOrd="0" presId="urn:microsoft.com/office/officeart/2005/8/layout/vProcess5"/>
    <dgm:cxn modelId="{5CB5F183-7B7C-484B-8FF8-6418011371E8}" type="presParOf" srcId="{719C63E2-3D6B-495F-ACA9-ADD124F3A490}" destId="{1DE29E34-D7B7-43C5-BBC6-D5B721BC1E2A}" srcOrd="1" destOrd="0" presId="urn:microsoft.com/office/officeart/2005/8/layout/vProcess5"/>
    <dgm:cxn modelId="{F55A148E-B30A-4968-B026-8D24F782F75D}" type="presParOf" srcId="{719C63E2-3D6B-495F-ACA9-ADD124F3A490}" destId="{44CA94AA-048D-43BF-97B8-B3B097561B1C}" srcOrd="2" destOrd="0" presId="urn:microsoft.com/office/officeart/2005/8/layout/vProcess5"/>
    <dgm:cxn modelId="{91BB3E1D-4DE9-4C7A-AC4E-538E011D58E6}" type="presParOf" srcId="{719C63E2-3D6B-495F-ACA9-ADD124F3A490}" destId="{1ABAFCCB-4913-46C9-818F-0B4D513D1736}" srcOrd="3" destOrd="0" presId="urn:microsoft.com/office/officeart/2005/8/layout/vProcess5"/>
    <dgm:cxn modelId="{1F358F0D-F10D-426E-98FB-204221B876C0}" type="presParOf" srcId="{719C63E2-3D6B-495F-ACA9-ADD124F3A490}" destId="{51FB351E-3949-4609-8623-3FB21907DF74}" srcOrd="4" destOrd="0" presId="urn:microsoft.com/office/officeart/2005/8/layout/vProcess5"/>
    <dgm:cxn modelId="{BDAE0EA0-23EB-4387-A979-F2EC5A82DE12}" type="presParOf" srcId="{719C63E2-3D6B-495F-ACA9-ADD124F3A490}" destId="{8B6E7CFD-AD6B-46DA-9AD3-39AD41C6A380}" srcOrd="5" destOrd="0" presId="urn:microsoft.com/office/officeart/2005/8/layout/vProcess5"/>
    <dgm:cxn modelId="{1262FC4F-B7AF-4BE4-AF89-54CB4E3F48CF}" type="presParOf" srcId="{719C63E2-3D6B-495F-ACA9-ADD124F3A490}" destId="{6519E732-2B0A-4581-9CDD-CBE6CAFD8FF3}" srcOrd="6" destOrd="0" presId="urn:microsoft.com/office/officeart/2005/8/layout/vProcess5"/>
    <dgm:cxn modelId="{6116DDB4-6BE7-41F8-B784-6F14C7BD3949}" type="presParOf" srcId="{719C63E2-3D6B-495F-ACA9-ADD124F3A490}" destId="{9EA8AA31-C5D5-441A-BA88-F1B9CE0B406C}" srcOrd="7" destOrd="0" presId="urn:microsoft.com/office/officeart/2005/8/layout/vProcess5"/>
    <dgm:cxn modelId="{8D9BA604-288A-4006-992A-52CDD33AA096}" type="presParOf" srcId="{719C63E2-3D6B-495F-ACA9-ADD124F3A490}" destId="{F64CE0E5-1B35-47B3-9F6E-F0811B62F3C7}" srcOrd="8" destOrd="0" presId="urn:microsoft.com/office/officeart/2005/8/layout/vProcess5"/>
    <dgm:cxn modelId="{EF3FF39D-2FEE-470D-A132-35C62CFAEE1B}" type="presParOf" srcId="{719C63E2-3D6B-495F-ACA9-ADD124F3A490}" destId="{53E99F58-0159-44A2-89FA-370AB9600734}" srcOrd="9" destOrd="0" presId="urn:microsoft.com/office/officeart/2005/8/layout/vProcess5"/>
    <dgm:cxn modelId="{7144D370-D331-4B34-B0CC-4F0A3A793466}" type="presParOf" srcId="{719C63E2-3D6B-495F-ACA9-ADD124F3A490}" destId="{F88B42D8-4DC4-44A4-AC0B-B3081C3FE305}" srcOrd="10" destOrd="0" presId="urn:microsoft.com/office/officeart/2005/8/layout/vProcess5"/>
    <dgm:cxn modelId="{43ABFD6B-BEEB-4342-A396-8F3088F867CF}" type="presParOf" srcId="{719C63E2-3D6B-495F-ACA9-ADD124F3A490}" destId="{B8BF3B11-2E52-4DE7-A760-7F616E557BDF}"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32500-C346-4891-BD83-5F617FE2A536}">
      <dsp:nvSpPr>
        <dsp:cNvPr id="0" name=""/>
        <dsp:cNvSpPr/>
      </dsp:nvSpPr>
      <dsp:spPr>
        <a:xfrm>
          <a:off x="0" y="114529"/>
          <a:ext cx="5614987" cy="726225"/>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Crime data analysis: </a:t>
          </a:r>
          <a:endParaRPr lang="en-US" sz="1300" kern="1200"/>
        </a:p>
      </dsp:txBody>
      <dsp:txXfrm>
        <a:off x="35451" y="149980"/>
        <a:ext cx="5544085" cy="655323"/>
      </dsp:txXfrm>
    </dsp:sp>
    <dsp:sp modelId="{9B2FE51F-E2DA-4DD3-B39A-CBE3F6046671}">
      <dsp:nvSpPr>
        <dsp:cNvPr id="0" name=""/>
        <dsp:cNvSpPr/>
      </dsp:nvSpPr>
      <dsp:spPr>
        <a:xfrm>
          <a:off x="0" y="878195"/>
          <a:ext cx="5614987" cy="726225"/>
        </a:xfrm>
        <a:prstGeom prst="roundRect">
          <a:avLst/>
        </a:prstGeom>
        <a:solidFill>
          <a:schemeClr val="accent5">
            <a:hueOff val="1247448"/>
            <a:satOff val="-803"/>
            <a:lumOff val="5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Supports in predicting crimes or incidents that could occur in the future. </a:t>
          </a:r>
        </a:p>
      </dsp:txBody>
      <dsp:txXfrm>
        <a:off x="35451" y="913646"/>
        <a:ext cx="5544085" cy="655323"/>
      </dsp:txXfrm>
    </dsp:sp>
    <dsp:sp modelId="{E30D7ED2-AEA4-4A81-8F74-2CB8C1650807}">
      <dsp:nvSpPr>
        <dsp:cNvPr id="0" name=""/>
        <dsp:cNvSpPr/>
      </dsp:nvSpPr>
      <dsp:spPr>
        <a:xfrm>
          <a:off x="0" y="1641860"/>
          <a:ext cx="5614987" cy="726225"/>
        </a:xfrm>
        <a:prstGeom prst="roundRect">
          <a:avLst/>
        </a:prstGeom>
        <a:solidFill>
          <a:schemeClr val="accent5">
            <a:hueOff val="2494895"/>
            <a:satOff val="-1605"/>
            <a:lumOff val="10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Supports in detecting trends of crimes.</a:t>
          </a:r>
        </a:p>
      </dsp:txBody>
      <dsp:txXfrm>
        <a:off x="35451" y="1677311"/>
        <a:ext cx="5544085" cy="655323"/>
      </dsp:txXfrm>
    </dsp:sp>
    <dsp:sp modelId="{B469E5FA-3827-4862-9C71-0A5A39B27CC6}">
      <dsp:nvSpPr>
        <dsp:cNvPr id="0" name=""/>
        <dsp:cNvSpPr/>
      </dsp:nvSpPr>
      <dsp:spPr>
        <a:xfrm>
          <a:off x="0" y="2405526"/>
          <a:ext cx="5614987" cy="726225"/>
        </a:xfrm>
        <a:prstGeom prst="roundRect">
          <a:avLst/>
        </a:prstGeom>
        <a:solidFill>
          <a:schemeClr val="accent5">
            <a:hueOff val="3742343"/>
            <a:satOff val="-2408"/>
            <a:lumOff val="164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It helps governments or lawmakers manage resources, expenditures and improves protection for citizens.</a:t>
          </a:r>
        </a:p>
      </dsp:txBody>
      <dsp:txXfrm>
        <a:off x="35451" y="2440977"/>
        <a:ext cx="5544085" cy="655323"/>
      </dsp:txXfrm>
    </dsp:sp>
    <dsp:sp modelId="{C7B8CBDD-4D3E-4E78-993A-0FF81637DE08}">
      <dsp:nvSpPr>
        <dsp:cNvPr id="0" name=""/>
        <dsp:cNvSpPr/>
      </dsp:nvSpPr>
      <dsp:spPr>
        <a:xfrm>
          <a:off x="0" y="3169192"/>
          <a:ext cx="5614987" cy="726225"/>
        </a:xfrm>
        <a:prstGeom prst="roundRect">
          <a:avLst/>
        </a:prstGeom>
        <a:solidFill>
          <a:schemeClr val="accent5">
            <a:hueOff val="4989790"/>
            <a:satOff val="-3210"/>
            <a:lumOff val="21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Boston Area: </a:t>
          </a:r>
          <a:endParaRPr lang="en-US" sz="1300" kern="1200"/>
        </a:p>
      </dsp:txBody>
      <dsp:txXfrm>
        <a:off x="35451" y="3204643"/>
        <a:ext cx="5544085" cy="655323"/>
      </dsp:txXfrm>
    </dsp:sp>
    <dsp:sp modelId="{F6F75D50-77B9-407B-8E01-E2BCDA0FD401}">
      <dsp:nvSpPr>
        <dsp:cNvPr id="0" name=""/>
        <dsp:cNvSpPr/>
      </dsp:nvSpPr>
      <dsp:spPr>
        <a:xfrm>
          <a:off x="0" y="3932857"/>
          <a:ext cx="5614987" cy="726225"/>
        </a:xfrm>
        <a:prstGeom prst="roundRect">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it is suitable for analyzing data and visualizations as it offers an easily accessible and comprehensively datasets of crime that is documented. </a:t>
          </a:r>
        </a:p>
      </dsp:txBody>
      <dsp:txXfrm>
        <a:off x="35451" y="3968308"/>
        <a:ext cx="5544085" cy="655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DBE16-34B1-4D6D-B7A7-E348447A16BC}">
      <dsp:nvSpPr>
        <dsp:cNvPr id="0" name=""/>
        <dsp:cNvSpPr/>
      </dsp:nvSpPr>
      <dsp:spPr>
        <a:xfrm>
          <a:off x="2939" y="746643"/>
          <a:ext cx="3581186" cy="1432474"/>
        </a:xfrm>
        <a:prstGeom prst="chevron">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To Develop power BI visualizations and dashboards that are interactive providing visual insights. (for all type of end users) (user-friendly).</a:t>
          </a:r>
        </a:p>
        <a:p>
          <a:pPr marL="0" lvl="0" indent="0" algn="ctr" defTabSz="444500">
            <a:lnSpc>
              <a:spcPct val="90000"/>
            </a:lnSpc>
            <a:spcBef>
              <a:spcPct val="0"/>
            </a:spcBef>
            <a:spcAft>
              <a:spcPct val="35000"/>
            </a:spcAft>
            <a:buNone/>
          </a:pPr>
          <a:r>
            <a:rPr lang="en-US" sz="1000" kern="1200" dirty="0"/>
            <a:t>  </a:t>
          </a:r>
        </a:p>
      </dsp:txBody>
      <dsp:txXfrm>
        <a:off x="719176" y="746643"/>
        <a:ext cx="2148712" cy="1432474"/>
      </dsp:txXfrm>
    </dsp:sp>
    <dsp:sp modelId="{4DD3399D-7242-43B3-B49D-0829F2C009E0}">
      <dsp:nvSpPr>
        <dsp:cNvPr id="0" name=""/>
        <dsp:cNvSpPr/>
      </dsp:nvSpPr>
      <dsp:spPr>
        <a:xfrm>
          <a:off x="3226006" y="746643"/>
          <a:ext cx="3581186" cy="1432474"/>
        </a:xfrm>
        <a:prstGeom prst="chevron">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Identify trends and patterns of crimes.</a:t>
          </a:r>
        </a:p>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r>
            <a:rPr lang="en-US" sz="1000" kern="1200" dirty="0"/>
            <a:t>Create predictive models for predicting how crimes could increase/ decrease in the future and for analyzing them . </a:t>
          </a:r>
        </a:p>
        <a:p>
          <a:pPr marL="0" lvl="0" indent="0" algn="ctr" defTabSz="444500">
            <a:lnSpc>
              <a:spcPct val="90000"/>
            </a:lnSpc>
            <a:spcBef>
              <a:spcPct val="0"/>
            </a:spcBef>
            <a:spcAft>
              <a:spcPct val="35000"/>
            </a:spcAft>
            <a:buNone/>
          </a:pPr>
          <a:endParaRPr lang="en-US" sz="1000" kern="1200" dirty="0"/>
        </a:p>
      </dsp:txBody>
      <dsp:txXfrm>
        <a:off x="3942243" y="746643"/>
        <a:ext cx="2148712" cy="1432474"/>
      </dsp:txXfrm>
    </dsp:sp>
    <dsp:sp modelId="{E6BC52AE-F715-43C6-86B5-F93294EB244E}">
      <dsp:nvSpPr>
        <dsp:cNvPr id="0" name=""/>
        <dsp:cNvSpPr/>
      </dsp:nvSpPr>
      <dsp:spPr>
        <a:xfrm>
          <a:off x="6449074" y="746643"/>
          <a:ext cx="3581186" cy="1432474"/>
        </a:xfrm>
        <a:prstGeom prst="chevron">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Promote and help reforms in policy and safety of individuals related to making decisions. </a:t>
          </a:r>
        </a:p>
      </dsp:txBody>
      <dsp:txXfrm>
        <a:off x="7165311" y="746643"/>
        <a:ext cx="2148712" cy="14324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B5B7F-6464-4005-B320-EC46FC809BFB}">
      <dsp:nvSpPr>
        <dsp:cNvPr id="0" name=""/>
        <dsp:cNvSpPr/>
      </dsp:nvSpPr>
      <dsp:spPr>
        <a:xfrm>
          <a:off x="0" y="0"/>
          <a:ext cx="9443222" cy="1041635"/>
        </a:xfrm>
        <a:prstGeom prst="roundRect">
          <a:avLst>
            <a:gd name="adj" fmla="val 10000"/>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Dataset description:  </a:t>
          </a:r>
          <a:endParaRPr lang="en-US" sz="1800" kern="1200"/>
        </a:p>
      </dsp:txBody>
      <dsp:txXfrm>
        <a:off x="30508" y="30508"/>
        <a:ext cx="8319217" cy="980619"/>
      </dsp:txXfrm>
    </dsp:sp>
    <dsp:sp modelId="{D36F2BFD-9886-4CC6-9F7D-F296D1C1AF7F}">
      <dsp:nvSpPr>
        <dsp:cNvPr id="0" name=""/>
        <dsp:cNvSpPr/>
      </dsp:nvSpPr>
      <dsp:spPr>
        <a:xfrm>
          <a:off x="833225" y="1215241"/>
          <a:ext cx="9443222" cy="1041635"/>
        </a:xfrm>
        <a:prstGeom prst="roundRect">
          <a:avLst>
            <a:gd name="adj" fmla="val 10000"/>
          </a:avLst>
        </a:prstGeom>
        <a:gradFill rotWithShape="0">
          <a:gsLst>
            <a:gs pos="0">
              <a:schemeClr val="accent5">
                <a:hueOff val="3118619"/>
                <a:satOff val="-2006"/>
                <a:lumOff val="1372"/>
                <a:alphaOff val="0"/>
                <a:tint val="98000"/>
                <a:lumMod val="114000"/>
              </a:schemeClr>
            </a:gs>
            <a:gs pos="100000">
              <a:schemeClr val="accent5">
                <a:hueOff val="3118619"/>
                <a:satOff val="-2006"/>
                <a:lumOff val="137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Sources</a:t>
          </a:r>
          <a:r>
            <a:rPr lang="en-US" sz="1800" kern="1200"/>
            <a:t>: Boston_Incidents_View_3136327856209597499, tmp2ggq864f, tmpdfeo3qy2.  Kaggle, the Boston housing dataset. Data.boston.gov/ crime incidents reports/Boston police data dashboards. </a:t>
          </a:r>
        </a:p>
      </dsp:txBody>
      <dsp:txXfrm>
        <a:off x="863733" y="1245749"/>
        <a:ext cx="7871918" cy="980619"/>
      </dsp:txXfrm>
    </dsp:sp>
    <dsp:sp modelId="{2CC4CD3F-E8E3-4A50-810E-5967272C78ED}">
      <dsp:nvSpPr>
        <dsp:cNvPr id="0" name=""/>
        <dsp:cNvSpPr/>
      </dsp:nvSpPr>
      <dsp:spPr>
        <a:xfrm>
          <a:off x="1666451" y="2430482"/>
          <a:ext cx="9443222" cy="1041635"/>
        </a:xfrm>
        <a:prstGeom prst="roundRect">
          <a:avLst>
            <a:gd name="adj" fmla="val 10000"/>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Types of data: excel, csv file includes details of types of crimes, the neighborhoods(location), Year, Month, date, the seriousness of the crime. </a:t>
          </a:r>
        </a:p>
      </dsp:txBody>
      <dsp:txXfrm>
        <a:off x="1696959" y="2460990"/>
        <a:ext cx="7871918" cy="980619"/>
      </dsp:txXfrm>
    </dsp:sp>
    <dsp:sp modelId="{E8BB7252-0F6A-44DE-961C-0B650890DE77}">
      <dsp:nvSpPr>
        <dsp:cNvPr id="0" name=""/>
        <dsp:cNvSpPr/>
      </dsp:nvSpPr>
      <dsp:spPr>
        <a:xfrm>
          <a:off x="8766159" y="789906"/>
          <a:ext cx="677063" cy="677063"/>
        </a:xfrm>
        <a:prstGeom prst="downArrow">
          <a:avLst>
            <a:gd name="adj1" fmla="val 55000"/>
            <a:gd name="adj2" fmla="val 45000"/>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918498" y="789906"/>
        <a:ext cx="372385" cy="509490"/>
      </dsp:txXfrm>
    </dsp:sp>
    <dsp:sp modelId="{76923FB2-939F-4EFF-B076-503670083464}">
      <dsp:nvSpPr>
        <dsp:cNvPr id="0" name=""/>
        <dsp:cNvSpPr/>
      </dsp:nvSpPr>
      <dsp:spPr>
        <a:xfrm>
          <a:off x="9599385" y="1998203"/>
          <a:ext cx="677063" cy="677063"/>
        </a:xfrm>
        <a:prstGeom prst="downArrow">
          <a:avLst>
            <a:gd name="adj1" fmla="val 55000"/>
            <a:gd name="adj2" fmla="val 45000"/>
          </a:avLst>
        </a:prstGeom>
        <a:solidFill>
          <a:schemeClr val="accent5">
            <a:tint val="40000"/>
            <a:alpha val="90000"/>
            <a:hueOff val="6029015"/>
            <a:satOff val="58"/>
            <a:lumOff val="463"/>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9751724" y="1998203"/>
        <a:ext cx="372385" cy="509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29E34-D7B7-43C5-BBC6-D5B721BC1E2A}">
      <dsp:nvSpPr>
        <dsp:cNvPr id="0" name=""/>
        <dsp:cNvSpPr/>
      </dsp:nvSpPr>
      <dsp:spPr>
        <a:xfrm>
          <a:off x="0" y="0"/>
          <a:ext cx="7523481" cy="89241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HIGHEST Years &amp; Months in Which crimes occurred mostly:</a:t>
          </a:r>
        </a:p>
      </dsp:txBody>
      <dsp:txXfrm>
        <a:off x="26138" y="26138"/>
        <a:ext cx="6485086" cy="840139"/>
      </dsp:txXfrm>
    </dsp:sp>
    <dsp:sp modelId="{44CA94AA-048D-43BF-97B8-B3B097561B1C}">
      <dsp:nvSpPr>
        <dsp:cNvPr id="0" name=""/>
        <dsp:cNvSpPr/>
      </dsp:nvSpPr>
      <dsp:spPr>
        <a:xfrm>
          <a:off x="630091" y="1054672"/>
          <a:ext cx="7523481" cy="892415"/>
        </a:xfrm>
        <a:prstGeom prst="roundRect">
          <a:avLst>
            <a:gd name="adj" fmla="val 10000"/>
          </a:avLst>
        </a:prstGeom>
        <a:solidFill>
          <a:schemeClr val="accent2">
            <a:hueOff val="451605"/>
            <a:satOff val="-2211"/>
            <a:lumOff val="124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2022, 2023 and 2024</a:t>
          </a:r>
        </a:p>
      </dsp:txBody>
      <dsp:txXfrm>
        <a:off x="656229" y="1080810"/>
        <a:ext cx="6261043" cy="840139"/>
      </dsp:txXfrm>
    </dsp:sp>
    <dsp:sp modelId="{1ABAFCCB-4913-46C9-818F-0B4D513D1736}">
      <dsp:nvSpPr>
        <dsp:cNvPr id="0" name=""/>
        <dsp:cNvSpPr/>
      </dsp:nvSpPr>
      <dsp:spPr>
        <a:xfrm>
          <a:off x="1250778" y="2109345"/>
          <a:ext cx="7523481" cy="892415"/>
        </a:xfrm>
        <a:prstGeom prst="roundRect">
          <a:avLst>
            <a:gd name="adj" fmla="val 10000"/>
          </a:avLst>
        </a:prstGeom>
        <a:solidFill>
          <a:schemeClr val="accent2">
            <a:hueOff val="903209"/>
            <a:satOff val="-4421"/>
            <a:lumOff val="24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12, which is December 11, which is November 2(February) and 4 April. </a:t>
          </a:r>
        </a:p>
      </dsp:txBody>
      <dsp:txXfrm>
        <a:off x="1276916" y="2135483"/>
        <a:ext cx="6270448" cy="840139"/>
      </dsp:txXfrm>
    </dsp:sp>
    <dsp:sp modelId="{51FB351E-3949-4609-8623-3FB21907DF74}">
      <dsp:nvSpPr>
        <dsp:cNvPr id="0" name=""/>
        <dsp:cNvSpPr/>
      </dsp:nvSpPr>
      <dsp:spPr>
        <a:xfrm>
          <a:off x="1880870" y="3164018"/>
          <a:ext cx="7523481" cy="892415"/>
        </a:xfrm>
        <a:prstGeom prst="roundRect">
          <a:avLst>
            <a:gd name="adj" fmla="val 10000"/>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Showing that crimes are occurring more into season wise for example into winters, and summer also. </a:t>
          </a:r>
        </a:p>
      </dsp:txBody>
      <dsp:txXfrm>
        <a:off x="1907008" y="3190156"/>
        <a:ext cx="6261043" cy="840139"/>
      </dsp:txXfrm>
    </dsp:sp>
    <dsp:sp modelId="{8B6E7CFD-AD6B-46DA-9AD3-39AD41C6A380}">
      <dsp:nvSpPr>
        <dsp:cNvPr id="0" name=""/>
        <dsp:cNvSpPr/>
      </dsp:nvSpPr>
      <dsp:spPr>
        <a:xfrm>
          <a:off x="6943411" y="683509"/>
          <a:ext cx="580070" cy="580070"/>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073927" y="683509"/>
        <a:ext cx="319038" cy="436503"/>
      </dsp:txXfrm>
    </dsp:sp>
    <dsp:sp modelId="{6519E732-2B0A-4581-9CDD-CBE6CAFD8FF3}">
      <dsp:nvSpPr>
        <dsp:cNvPr id="0" name=""/>
        <dsp:cNvSpPr/>
      </dsp:nvSpPr>
      <dsp:spPr>
        <a:xfrm>
          <a:off x="7573503" y="1738181"/>
          <a:ext cx="580070" cy="580070"/>
        </a:xfrm>
        <a:prstGeom prst="downArrow">
          <a:avLst>
            <a:gd name="adj1" fmla="val 55000"/>
            <a:gd name="adj2" fmla="val 45000"/>
          </a:avLst>
        </a:prstGeom>
        <a:solidFill>
          <a:schemeClr val="accent2">
            <a:tint val="40000"/>
            <a:alpha val="90000"/>
            <a:hueOff val="814885"/>
            <a:satOff val="-2356"/>
            <a:lumOff val="-50"/>
            <a:alphaOff val="0"/>
          </a:schemeClr>
        </a:solidFill>
        <a:ln w="19050" cap="rnd" cmpd="sng" algn="ctr">
          <a:solidFill>
            <a:schemeClr val="accent2">
              <a:tint val="40000"/>
              <a:alpha val="90000"/>
              <a:hueOff val="814885"/>
              <a:satOff val="-2356"/>
              <a:lumOff val="-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704019" y="1738181"/>
        <a:ext cx="319038" cy="436503"/>
      </dsp:txXfrm>
    </dsp:sp>
    <dsp:sp modelId="{9EA8AA31-C5D5-441A-BA88-F1B9CE0B406C}">
      <dsp:nvSpPr>
        <dsp:cNvPr id="0" name=""/>
        <dsp:cNvSpPr/>
      </dsp:nvSpPr>
      <dsp:spPr>
        <a:xfrm>
          <a:off x="8194190" y="2792854"/>
          <a:ext cx="580070" cy="580070"/>
        </a:xfrm>
        <a:prstGeom prst="downArrow">
          <a:avLst>
            <a:gd name="adj1" fmla="val 55000"/>
            <a:gd name="adj2" fmla="val 45000"/>
          </a:avLst>
        </a:prstGeom>
        <a:solidFill>
          <a:schemeClr val="accent2">
            <a:tint val="40000"/>
            <a:alpha val="90000"/>
            <a:hueOff val="1629769"/>
            <a:satOff val="-4713"/>
            <a:lumOff val="-100"/>
            <a:alphaOff val="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324706" y="2792854"/>
        <a:ext cx="319038" cy="4365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5/11/2025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dirty="0"/>
          </a:p>
        </p:txBody>
      </p:sp>
    </p:spTree>
    <p:extLst>
      <p:ext uri="{BB962C8B-B14F-4D97-AF65-F5344CB8AC3E}">
        <p14:creationId xmlns:p14="http://schemas.microsoft.com/office/powerpoint/2010/main" val="836043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F0E216-BA48-4F04-AC4F-645AA0DD6AC6}" type="datetimeFigureOut">
              <a:rPr lang="en-US" smtClean="0"/>
              <a:pPr/>
              <a:t>5/11/2025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479745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612030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99392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pPr/>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921399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4F0E216-BA48-4F04-AC4F-645AA0DD6AC6}" type="datetimeFigureOut">
              <a:rPr lang="en-US" smtClean="0"/>
              <a:pPr/>
              <a:t>5/11/2025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4068794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4F0E216-BA48-4F04-AC4F-645AA0DD6AC6}" type="datetimeFigureOut">
              <a:rPr lang="en-US" smtClean="0"/>
              <a:pPr/>
              <a:t>5/11/2025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6790685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400739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960681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4F0E216-BA48-4F04-AC4F-645AA0DD6AC6}"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51066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F0E216-BA48-4F04-AC4F-645AA0DD6AC6}"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56797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F0E216-BA48-4F04-AC4F-645AA0DD6AC6}"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988938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F0E216-BA48-4F04-AC4F-645AA0DD6AC6}" type="datetimeFigureOut">
              <a:rPr lang="en-US" smtClean="0"/>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8325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4F0E216-BA48-4F04-AC4F-645AA0DD6AC6}" type="datetimeFigureOut">
              <a:rPr lang="en-US" smtClean="0"/>
              <a:t>5/11/2025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26822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4F0E216-BA48-4F04-AC4F-645AA0DD6AC6}" type="datetimeFigureOut">
              <a:rPr lang="en-US" smtClean="0"/>
              <a:t>5/11/2025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142976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4F0E216-BA48-4F04-AC4F-645AA0DD6AC6}" type="datetimeFigureOut">
              <a:rPr lang="en-US" smtClean="0"/>
              <a:t>5/11/2025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29376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F0E216-BA48-4F04-AC4F-645AA0DD6AC6}"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837036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4F0E216-BA48-4F04-AC4F-645AA0DD6AC6}" type="datetimeFigureOut">
              <a:rPr lang="en-US" smtClean="0"/>
              <a:pPr/>
              <a:t>5/11/2025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018954115"/>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paperpal.com/blog/academic-writing-guides/what-is-research-methodology" TargetMode="External"/><Relationship Id="rId2" Type="http://schemas.openxmlformats.org/officeDocument/2006/relationships/hyperlink" Target="https://data.boston.gov/dataset" TargetMode="External"/><Relationship Id="rId1" Type="http://schemas.openxmlformats.org/officeDocument/2006/relationships/slideLayout" Target="../slideLayouts/slideLayout2.xml"/><Relationship Id="rId6" Type="http://schemas.openxmlformats.org/officeDocument/2006/relationships/hyperlink" Target="https://link.springer.com/chapter/10.1007/978-3-031-61047-9_19" TargetMode="External"/><Relationship Id="rId5" Type="http://schemas.openxmlformats.org/officeDocument/2006/relationships/hyperlink" Target="https://www.kaggle.com/code/ismailsefa/crimes-data-analysis-and-visualization-eda" TargetMode="External"/><Relationship Id="rId4" Type="http://schemas.openxmlformats.org/officeDocument/2006/relationships/hyperlink" Target="https://bja.ojp.gov/sites/g/files/xyckuh186/files/media/document/OverviewofCrimeAnalysis.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CC21-D97D-4FC7-46F6-AEECD788624D}"/>
              </a:ext>
            </a:extLst>
          </p:cNvPr>
          <p:cNvSpPr>
            <a:spLocks noGrp="1"/>
          </p:cNvSpPr>
          <p:nvPr>
            <p:ph type="ctrTitle"/>
          </p:nvPr>
        </p:nvSpPr>
        <p:spPr>
          <a:xfrm>
            <a:off x="7766050" y="1079500"/>
            <a:ext cx="3884962" cy="2138400"/>
          </a:xfrm>
        </p:spPr>
        <p:txBody>
          <a:bodyPr>
            <a:normAutofit fontScale="90000"/>
          </a:bodyPr>
          <a:lstStyle/>
          <a:p>
            <a:r>
              <a:rPr lang="en-US" dirty="0"/>
              <a:t>PROJECT SLIDES</a:t>
            </a:r>
            <a:endParaRPr lang="en-IE" dirty="0"/>
          </a:p>
        </p:txBody>
      </p:sp>
      <p:sp>
        <p:nvSpPr>
          <p:cNvPr id="3" name="Subtitle 2">
            <a:extLst>
              <a:ext uri="{FF2B5EF4-FFF2-40B4-BE49-F238E27FC236}">
                <a16:creationId xmlns:a16="http://schemas.microsoft.com/office/drawing/2014/main" id="{D918362D-E157-7E18-7951-EED4BD2BFD1E}"/>
              </a:ext>
            </a:extLst>
          </p:cNvPr>
          <p:cNvSpPr>
            <a:spLocks noGrp="1"/>
          </p:cNvSpPr>
          <p:nvPr>
            <p:ph type="subTitle" idx="1"/>
          </p:nvPr>
        </p:nvSpPr>
        <p:spPr>
          <a:xfrm>
            <a:off x="7629574" y="3640101"/>
            <a:ext cx="3884961" cy="1655762"/>
          </a:xfrm>
        </p:spPr>
        <p:txBody>
          <a:bodyPr>
            <a:normAutofit fontScale="85000" lnSpcReduction="10000"/>
          </a:bodyPr>
          <a:lstStyle/>
          <a:p>
            <a:pPr>
              <a:lnSpc>
                <a:spcPct val="115000"/>
              </a:lnSpc>
            </a:pPr>
            <a:r>
              <a:rPr lang="en-US" sz="1800" b="1" dirty="0"/>
              <a:t>CRIME DATA ANALYIS ON BOSTON,USA</a:t>
            </a:r>
          </a:p>
          <a:p>
            <a:pPr>
              <a:lnSpc>
                <a:spcPct val="115000"/>
              </a:lnSpc>
            </a:pPr>
            <a:r>
              <a:rPr lang="en-US" sz="1800" b="1" dirty="0"/>
              <a:t>BY:HAFSA TABBSUM </a:t>
            </a:r>
          </a:p>
          <a:p>
            <a:pPr>
              <a:lnSpc>
                <a:spcPct val="115000"/>
              </a:lnSpc>
            </a:pPr>
            <a:r>
              <a:rPr lang="en-US" sz="1800" b="1" dirty="0"/>
              <a:t>BSHTM4</a:t>
            </a:r>
          </a:p>
          <a:p>
            <a:pPr>
              <a:lnSpc>
                <a:spcPct val="115000"/>
              </a:lnSpc>
            </a:pPr>
            <a:r>
              <a:rPr lang="en-US" sz="1800" b="1" dirty="0"/>
              <a:t>14/05/2025</a:t>
            </a:r>
            <a:endParaRPr lang="en-IE" sz="1800" b="1" dirty="0"/>
          </a:p>
        </p:txBody>
      </p:sp>
      <p:pic>
        <p:nvPicPr>
          <p:cNvPr id="18" name="Picture 17" descr="A close-up of a network&#10;&#10;Description automatically generated">
            <a:extLst>
              <a:ext uri="{FF2B5EF4-FFF2-40B4-BE49-F238E27FC236}">
                <a16:creationId xmlns:a16="http://schemas.microsoft.com/office/drawing/2014/main" id="{519E4584-7D51-7286-2C6D-E9AC2DB8679B}"/>
              </a:ext>
            </a:extLst>
          </p:cNvPr>
          <p:cNvPicPr>
            <a:picLocks noChangeAspect="1"/>
          </p:cNvPicPr>
          <p:nvPr/>
        </p:nvPicPr>
        <p:blipFill>
          <a:blip r:embed="rId2"/>
          <a:srcRect l="7636" r="-1" b="-1"/>
          <a:stretch/>
        </p:blipFill>
        <p:spPr>
          <a:xfrm>
            <a:off x="540988" y="540000"/>
            <a:ext cx="6671025" cy="5778000"/>
          </a:xfrm>
          <a:prstGeom prst="rect">
            <a:avLst/>
          </a:prstGeom>
        </p:spPr>
      </p:pic>
    </p:spTree>
    <p:extLst>
      <p:ext uri="{BB962C8B-B14F-4D97-AF65-F5344CB8AC3E}">
        <p14:creationId xmlns:p14="http://schemas.microsoft.com/office/powerpoint/2010/main" val="261691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500"/>
                                  </p:stCondLst>
                                  <p:iterate>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7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8" name="Picture 67">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0" name="Oval 69">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72" name="Picture 71">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4" name="Picture 73">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6" name="Rectangle 75">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 name="Title 1">
            <a:extLst>
              <a:ext uri="{FF2B5EF4-FFF2-40B4-BE49-F238E27FC236}">
                <a16:creationId xmlns:a16="http://schemas.microsoft.com/office/drawing/2014/main" id="{DE5B8BA2-C5D0-3B7D-351C-B93E58539A6B}"/>
              </a:ext>
            </a:extLst>
          </p:cNvPr>
          <p:cNvSpPr>
            <a:spLocks noGrp="1"/>
          </p:cNvSpPr>
          <p:nvPr>
            <p:ph type="title"/>
          </p:nvPr>
        </p:nvSpPr>
        <p:spPr>
          <a:xfrm>
            <a:off x="8210623" y="1447800"/>
            <a:ext cx="3333676" cy="3096987"/>
          </a:xfrm>
        </p:spPr>
        <p:txBody>
          <a:bodyPr vert="horz" lIns="91440" tIns="45720" rIns="91440" bIns="45720" rtlCol="0" anchor="b">
            <a:normAutofit fontScale="90000"/>
          </a:bodyPr>
          <a:lstStyle/>
          <a:p>
            <a:pPr>
              <a:lnSpc>
                <a:spcPct val="90000"/>
              </a:lnSpc>
            </a:pPr>
            <a:r>
              <a:rPr lang="en-US" sz="1800" dirty="0"/>
              <a:t>Short R codes when developing each crime model by month and yearly by predicting further 12 months and further 2 years. Examples here are screenshots of Larceny Theft &amp; Burglary crimes and Assault &amp;drug crimes.</a:t>
            </a:r>
            <a:br>
              <a:rPr lang="en-US" sz="1800" dirty="0"/>
            </a:br>
            <a:r>
              <a:rPr lang="en-US" sz="2000" dirty="0">
                <a:latin typeface="Calibri" panose="020F0502020204030204" pitchFamily="34" charset="0"/>
                <a:ea typeface="Calibri" panose="020F0502020204030204" pitchFamily="34" charset="0"/>
                <a:cs typeface="Times New Roman" panose="02020603050405020304" pitchFamily="18" charset="0"/>
              </a:rPr>
              <a:t>Then I </a:t>
            </a:r>
            <a:r>
              <a:rPr lang="en-US" sz="2000" dirty="0" err="1">
                <a:latin typeface="Calibri" panose="020F0502020204030204" pitchFamily="34" charset="0"/>
                <a:ea typeface="Calibri" panose="020F0502020204030204" pitchFamily="34" charset="0"/>
                <a:cs typeface="Times New Roman" panose="02020603050405020304" pitchFamily="18" charset="0"/>
              </a:rPr>
              <a:t>runned</a:t>
            </a:r>
            <a:r>
              <a:rPr lang="en-US" sz="2000" dirty="0">
                <a:latin typeface="Calibri" panose="020F0502020204030204" pitchFamily="34" charset="0"/>
                <a:ea typeface="Calibri" panose="020F0502020204030204" pitchFamily="34" charset="0"/>
                <a:cs typeface="Times New Roman" panose="02020603050405020304" pitchFamily="18" charset="0"/>
              </a:rPr>
              <a:t> each of the line of code in R to ensure the validity of my results, </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r>
              <a:rPr lang="en-US" sz="2000" dirty="0">
                <a:latin typeface="Calibri" panose="020F0502020204030204" pitchFamily="34" charset="0"/>
                <a:ea typeface="Calibri" panose="020F0502020204030204" pitchFamily="34" charset="0"/>
                <a:cs typeface="Times New Roman" panose="02020603050405020304" pitchFamily="18" charset="0"/>
              </a:rPr>
              <a:t>therefore it developed algorithms that were sophisticated and predictive.</a:t>
            </a:r>
            <a:endParaRPr lang="en-US" sz="2000" dirty="0"/>
          </a:p>
        </p:txBody>
      </p:sp>
      <p:sp>
        <p:nvSpPr>
          <p:cNvPr id="78" name="Freeform: Shape 77">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txBody>
          <a:bodyPr/>
          <a:lstStyle/>
          <a:p>
            <a:endParaRPr lang="en-IE"/>
          </a:p>
        </p:txBody>
      </p:sp>
      <p:pic>
        <p:nvPicPr>
          <p:cNvPr id="29" name="Content Placeholder 28" descr="A screenshot of a computer program&#10;&#10;AI-generated content may be incorrect.">
            <a:extLst>
              <a:ext uri="{FF2B5EF4-FFF2-40B4-BE49-F238E27FC236}">
                <a16:creationId xmlns:a16="http://schemas.microsoft.com/office/drawing/2014/main" id="{32C9ABAD-A4EB-E2E4-0E27-EB1064CE6F2D}"/>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430134" y="453214"/>
            <a:ext cx="6270662" cy="2853151"/>
          </a:xfrm>
          <a:prstGeom prst="rect">
            <a:avLst/>
          </a:prstGeom>
          <a:effectLst/>
        </p:spPr>
      </p:pic>
      <p:sp>
        <p:nvSpPr>
          <p:cNvPr id="80"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4" name="Picture 13" descr="A computer screen shot of a code&#10;&#10;AI-generated content may be incorrect.">
            <a:extLst>
              <a:ext uri="{FF2B5EF4-FFF2-40B4-BE49-F238E27FC236}">
                <a16:creationId xmlns:a16="http://schemas.microsoft.com/office/drawing/2014/main" id="{653C2950-1100-2866-8EC8-15B5B53E32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854" y="3600075"/>
            <a:ext cx="6270662" cy="2461235"/>
          </a:xfrm>
          <a:prstGeom prst="rect">
            <a:avLst/>
          </a:prstGeom>
          <a:effectLst/>
        </p:spPr>
      </p:pic>
    </p:spTree>
    <p:extLst>
      <p:ext uri="{BB962C8B-B14F-4D97-AF65-F5344CB8AC3E}">
        <p14:creationId xmlns:p14="http://schemas.microsoft.com/office/powerpoint/2010/main" val="850734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A6C75-BEFA-E0FF-D651-FAE586D14F9C}"/>
              </a:ext>
            </a:extLst>
          </p:cNvPr>
          <p:cNvSpPr>
            <a:spLocks noGrp="1"/>
          </p:cNvSpPr>
          <p:nvPr>
            <p:ph type="title"/>
          </p:nvPr>
        </p:nvSpPr>
        <p:spPr>
          <a:xfrm>
            <a:off x="646112" y="452718"/>
            <a:ext cx="4165580" cy="1400530"/>
          </a:xfrm>
        </p:spPr>
        <p:txBody>
          <a:bodyPr vert="horz" lIns="0" tIns="0" rIns="0" bIns="0" rtlCol="0" anchorCtr="0">
            <a:normAutofit/>
          </a:bodyPr>
          <a:lstStyle/>
          <a:p>
            <a:br>
              <a:rPr lang="en-US"/>
            </a:br>
            <a:endParaRPr lang="en-US"/>
          </a:p>
        </p:txBody>
      </p:sp>
      <p:sp>
        <p:nvSpPr>
          <p:cNvPr id="62" name="Freeform: Shape 61">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IE"/>
          </a:p>
        </p:txBody>
      </p:sp>
      <p:sp>
        <p:nvSpPr>
          <p:cNvPr id="63"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7" descr="A computer screen shot of a computer code&#10;&#10;AI-generated content may be incorrect.">
            <a:extLst>
              <a:ext uri="{FF2B5EF4-FFF2-40B4-BE49-F238E27FC236}">
                <a16:creationId xmlns:a16="http://schemas.microsoft.com/office/drawing/2014/main" id="{8B427236-1C0B-3FC4-A685-22EF9620C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420" y="371417"/>
            <a:ext cx="5449471" cy="1321496"/>
          </a:xfrm>
          <a:prstGeom prst="rect">
            <a:avLst/>
          </a:prstGeom>
          <a:effectLst/>
        </p:spPr>
      </p:pic>
      <p:sp>
        <p:nvSpPr>
          <p:cNvPr id="64" name="Rectangle 63">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 name="Content Placeholder 3">
            <a:extLst>
              <a:ext uri="{FF2B5EF4-FFF2-40B4-BE49-F238E27FC236}">
                <a16:creationId xmlns:a16="http://schemas.microsoft.com/office/drawing/2014/main" id="{2BBC6B53-1801-7A19-B3A3-433C45C98574}"/>
              </a:ext>
            </a:extLst>
          </p:cNvPr>
          <p:cNvSpPr>
            <a:spLocks noGrp="1"/>
          </p:cNvSpPr>
          <p:nvPr>
            <p:ph idx="1"/>
          </p:nvPr>
        </p:nvSpPr>
        <p:spPr>
          <a:xfrm>
            <a:off x="646113" y="2052918"/>
            <a:ext cx="4165146" cy="4195481"/>
          </a:xfrm>
        </p:spPr>
        <p:txBody>
          <a:bodyPr>
            <a:normAutofit lnSpcReduction="10000"/>
          </a:bodyPr>
          <a:lstStyle/>
          <a:p>
            <a:r>
              <a:rPr lang="en-US" dirty="0"/>
              <a:t>Short R codes of R when developing each crime model by neighborhoods(locations) monthly and yearly by predicting further 12 months and further 2 years. Examples here are screenshots of “Roxbury” and “Dorchester”.</a:t>
            </a:r>
          </a:p>
          <a:p>
            <a:r>
              <a:rPr lang="en-US" dirty="0">
                <a:latin typeface="Calibri" panose="020F0502020204030204" pitchFamily="34" charset="0"/>
                <a:ea typeface="Calibri" panose="020F0502020204030204" pitchFamily="34" charset="0"/>
                <a:cs typeface="Times New Roman" panose="02020603050405020304" pitchFamily="18" charset="0"/>
              </a:rPr>
              <a:t>Then I </a:t>
            </a:r>
            <a:r>
              <a:rPr lang="en-US" dirty="0" err="1">
                <a:latin typeface="Calibri" panose="020F0502020204030204" pitchFamily="34" charset="0"/>
                <a:ea typeface="Calibri" panose="020F0502020204030204" pitchFamily="34" charset="0"/>
                <a:cs typeface="Times New Roman" panose="02020603050405020304" pitchFamily="18" charset="0"/>
              </a:rPr>
              <a:t>runned</a:t>
            </a:r>
            <a:r>
              <a:rPr lang="en-US" dirty="0">
                <a:latin typeface="Calibri" panose="020F0502020204030204" pitchFamily="34" charset="0"/>
                <a:ea typeface="Calibri" panose="020F0502020204030204" pitchFamily="34" charset="0"/>
                <a:cs typeface="Times New Roman" panose="02020603050405020304" pitchFamily="18" charset="0"/>
              </a:rPr>
              <a:t> each of the line of code in R to ensure the validity of my results, therefore it developed algorithms that were sophisticated and predictive.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IE" dirty="0"/>
          </a:p>
        </p:txBody>
      </p:sp>
      <p:pic>
        <p:nvPicPr>
          <p:cNvPr id="11" name="Picture 10" descr="A computer code with many numbers&#10;&#10;AI-generated content may be incorrect.">
            <a:extLst>
              <a:ext uri="{FF2B5EF4-FFF2-40B4-BE49-F238E27FC236}">
                <a16:creationId xmlns:a16="http://schemas.microsoft.com/office/drawing/2014/main" id="{BADB4F98-B9C3-E907-D86C-7CB87377EF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9280" y="4354915"/>
            <a:ext cx="5317585" cy="2193503"/>
          </a:xfrm>
          <a:prstGeom prst="rect">
            <a:avLst/>
          </a:prstGeom>
          <a:effectLst/>
        </p:spPr>
      </p:pic>
      <p:pic>
        <p:nvPicPr>
          <p:cNvPr id="18" name="Picture 17">
            <a:extLst>
              <a:ext uri="{FF2B5EF4-FFF2-40B4-BE49-F238E27FC236}">
                <a16:creationId xmlns:a16="http://schemas.microsoft.com/office/drawing/2014/main" id="{7A53B88B-82C4-5351-52D0-03112D55DA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6992" y="1825213"/>
            <a:ext cx="5962819" cy="2580519"/>
          </a:xfrm>
          <a:prstGeom prst="rect">
            <a:avLst/>
          </a:prstGeom>
        </p:spPr>
      </p:pic>
    </p:spTree>
    <p:extLst>
      <p:ext uri="{BB962C8B-B14F-4D97-AF65-F5344CB8AC3E}">
        <p14:creationId xmlns:p14="http://schemas.microsoft.com/office/powerpoint/2010/main" val="2663626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7EB7-E426-C2D9-3DA4-07FEB3D6B176}"/>
              </a:ext>
            </a:extLst>
          </p:cNvPr>
          <p:cNvSpPr>
            <a:spLocks noGrp="1"/>
          </p:cNvSpPr>
          <p:nvPr>
            <p:ph type="title"/>
          </p:nvPr>
        </p:nvSpPr>
        <p:spPr>
          <a:xfrm>
            <a:off x="641157" y="193640"/>
            <a:ext cx="9404723" cy="1058385"/>
          </a:xfrm>
        </p:spPr>
        <p:txBody>
          <a:bodyPr vert="horz" lIns="0" tIns="0" rIns="0" bIns="0" rtlCol="0" anchorCtr="0">
            <a:normAutofit fontScale="90000"/>
          </a:bodyPr>
          <a:lstStyle/>
          <a:p>
            <a:pPr>
              <a:lnSpc>
                <a:spcPct val="90000"/>
              </a:lnSpc>
            </a:pPr>
            <a:r>
              <a:rPr lang="en-US" sz="3600" dirty="0"/>
              <a:t>These are screenshots of some predictive models developed by the R codes shown:</a:t>
            </a:r>
            <a:br>
              <a:rPr lang="en-US" sz="3600" dirty="0"/>
            </a:br>
            <a:r>
              <a:rPr lang="en-US" sz="3600" dirty="0"/>
              <a:t>RESULTS:</a:t>
            </a:r>
          </a:p>
        </p:txBody>
      </p:sp>
      <p:sp>
        <p:nvSpPr>
          <p:cNvPr id="21" name="Content Placeholder 20">
            <a:extLst>
              <a:ext uri="{FF2B5EF4-FFF2-40B4-BE49-F238E27FC236}">
                <a16:creationId xmlns:a16="http://schemas.microsoft.com/office/drawing/2014/main" id="{FE49E3FA-A8FC-B870-7439-AA2330B054E7}"/>
              </a:ext>
            </a:extLst>
          </p:cNvPr>
          <p:cNvSpPr>
            <a:spLocks noGrp="1"/>
          </p:cNvSpPr>
          <p:nvPr>
            <p:ph idx="1"/>
          </p:nvPr>
        </p:nvSpPr>
        <p:spPr>
          <a:xfrm>
            <a:off x="1103313" y="2052918"/>
            <a:ext cx="3300836" cy="4195481"/>
          </a:xfrm>
        </p:spPr>
        <p:txBody>
          <a:bodyPr>
            <a:normAutofit fontScale="85000" lnSpcReduction="10000"/>
          </a:bodyPr>
          <a:lstStyle/>
          <a:p>
            <a:pPr marL="457200" indent="-457200">
              <a:buAutoNum type="arabicParenR"/>
            </a:pPr>
            <a:r>
              <a:rPr lang="en-US" dirty="0"/>
              <a:t>1) </a:t>
            </a:r>
            <a:r>
              <a:rPr lang="en-US" dirty="0">
                <a:latin typeface="Calibri" panose="020F0502020204030204" pitchFamily="34" charset="0"/>
                <a:ea typeface="Calibri" panose="020F0502020204030204" pitchFamily="34" charset="0"/>
                <a:cs typeface="Times New Roman" panose="02020603050405020304" pitchFamily="18" charset="0"/>
              </a:rPr>
              <a:t>Multinominal logistic regression model </a:t>
            </a:r>
            <a:r>
              <a:rPr lang="en-US" dirty="0">
                <a:effectLst/>
                <a:latin typeface="Calibri" panose="020F0502020204030204" pitchFamily="34" charset="0"/>
                <a:ea typeface="Calibri" panose="020F0502020204030204" pitchFamily="34" charset="0"/>
                <a:cs typeface="Times New Roman" panose="02020603050405020304" pitchFamily="18" charset="0"/>
              </a:rPr>
              <a:t>predicting Crimes further 12 months and 2 years.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indent="-457200">
              <a:buAutoNum type="arabicParenR"/>
            </a:pPr>
            <a:r>
              <a:rPr lang="en-US" dirty="0">
                <a:effectLst/>
                <a:latin typeface="Calibri" panose="020F0502020204030204" pitchFamily="34" charset="0"/>
                <a:ea typeface="Calibri" panose="020F0502020204030204" pitchFamily="34" charset="0"/>
                <a:cs typeface="Times New Roman" panose="02020603050405020304" pitchFamily="18" charset="0"/>
              </a:rPr>
              <a:t> Arima model for overall crimes yearly and monthly predicting further 12 months and 2 years. ( this shows </a:t>
            </a:r>
            <a:r>
              <a:rPr lang="en-IE" sz="1800" dirty="0">
                <a:effectLst/>
                <a:latin typeface="Calibri" panose="020F0502020204030204" pitchFamily="34" charset="0"/>
                <a:ea typeface="Calibri" panose="020F0502020204030204" pitchFamily="34" charset="0"/>
                <a:cs typeface="Times New Roman" panose="02020603050405020304" pitchFamily="18" charset="0"/>
              </a:rPr>
              <a:t>years 2018 till 2019, this model demonstrates that the rate of crimes rapidly move throughout </a:t>
            </a:r>
            <a:r>
              <a:rPr lang="en-IE" sz="1800" dirty="0" err="1">
                <a:effectLst/>
                <a:latin typeface="Calibri" panose="020F0502020204030204" pitchFamily="34" charset="0"/>
                <a:ea typeface="Calibri" panose="020F0502020204030204" pitchFamily="34" charset="0"/>
                <a:cs typeface="Times New Roman" panose="02020603050405020304" pitchFamily="18" charset="0"/>
              </a:rPr>
              <a:t>mids</a:t>
            </a:r>
            <a:r>
              <a:rPr lang="en-IE" sz="1800" dirty="0">
                <a:effectLst/>
                <a:latin typeface="Calibri" panose="020F0502020204030204" pitchFamily="34" charset="0"/>
                <a:ea typeface="Calibri" panose="020F0502020204030204" pitchFamily="34" charset="0"/>
                <a:cs typeface="Times New Roman" panose="02020603050405020304" pitchFamily="18" charset="0"/>
              </a:rPr>
              <a:t> of the year 2018 at maximum, but afterwards they decrease to lower rates before slowly rising once more during the early year of 2019)</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 </a:t>
            </a:r>
          </a:p>
        </p:txBody>
      </p:sp>
      <p:pic>
        <p:nvPicPr>
          <p:cNvPr id="8" name="Content Placeholder 7" descr="A graph with different colored squares&#10;&#10;AI-generated content may be incorrect.">
            <a:extLst>
              <a:ext uri="{FF2B5EF4-FFF2-40B4-BE49-F238E27FC236}">
                <a16:creationId xmlns:a16="http://schemas.microsoft.com/office/drawing/2014/main" id="{3C6AEB52-35F7-2338-C531-099183EF3709}"/>
              </a:ext>
            </a:extLst>
          </p:cNvPr>
          <p:cNvPicPr>
            <a:picLocks noChangeAspect="1"/>
          </p:cNvPicPr>
          <p:nvPr/>
        </p:nvPicPr>
        <p:blipFill>
          <a:blip r:embed="rId3">
            <a:extLst>
              <a:ext uri="{28A0092B-C50C-407E-A947-70E740481C1C}">
                <a14:useLocalDpi xmlns:a14="http://schemas.microsoft.com/office/drawing/2010/main" val="0"/>
              </a:ext>
            </a:extLst>
          </a:blip>
          <a:srcRect t="2123" r="2" b="15419"/>
          <a:stretch/>
        </p:blipFill>
        <p:spPr>
          <a:xfrm>
            <a:off x="4642338" y="1272328"/>
            <a:ext cx="6217920" cy="2245862"/>
          </a:xfrm>
          <a:prstGeom prst="rect">
            <a:avLst/>
          </a:prstGeom>
          <a:effectLst>
            <a:outerShdw blurRad="50800" dist="38100" dir="5400000" algn="t" rotWithShape="0">
              <a:prstClr val="black">
                <a:alpha val="43000"/>
              </a:prstClr>
            </a:outerShdw>
          </a:effectLst>
        </p:spPr>
      </p:pic>
      <p:pic>
        <p:nvPicPr>
          <p:cNvPr id="20" name="Picture 19" descr="A graph showing a line&#10;&#10;AI-generated content may be incorrect.">
            <a:extLst>
              <a:ext uri="{FF2B5EF4-FFF2-40B4-BE49-F238E27FC236}">
                <a16:creationId xmlns:a16="http://schemas.microsoft.com/office/drawing/2014/main" id="{256883F9-2E01-F527-26D5-B2DAD4D5D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0352" y="3538493"/>
            <a:ext cx="5178192" cy="3206799"/>
          </a:xfrm>
          <a:prstGeom prst="rect">
            <a:avLst/>
          </a:prstGeom>
        </p:spPr>
      </p:pic>
    </p:spTree>
    <p:extLst>
      <p:ext uri="{BB962C8B-B14F-4D97-AF65-F5344CB8AC3E}">
        <p14:creationId xmlns:p14="http://schemas.microsoft.com/office/powerpoint/2010/main" val="1331751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0509-DC84-0DA4-F0FC-1F0582194766}"/>
              </a:ext>
            </a:extLst>
          </p:cNvPr>
          <p:cNvSpPr>
            <a:spLocks noGrp="1"/>
          </p:cNvSpPr>
          <p:nvPr>
            <p:ph type="title"/>
          </p:nvPr>
        </p:nvSpPr>
        <p:spPr>
          <a:xfrm>
            <a:off x="384164" y="172994"/>
            <a:ext cx="3105075" cy="1444750"/>
          </a:xfrm>
        </p:spPr>
        <p:txBody>
          <a:bodyPr anchor="b">
            <a:normAutofit/>
          </a:bodyPr>
          <a:lstStyle/>
          <a:p>
            <a:pPr>
              <a:lnSpc>
                <a:spcPct val="90000"/>
              </a:lnSpc>
            </a:pPr>
            <a:r>
              <a:rPr lang="en-US" sz="1800" b="0" i="0" kern="1200" dirty="0">
                <a:latin typeface="+mj-lt"/>
                <a:ea typeface="+mj-ea"/>
                <a:cs typeface="+mj-cs"/>
              </a:rPr>
              <a:t> </a:t>
            </a:r>
            <a:r>
              <a:rPr lang="en-US" sz="1800" dirty="0"/>
              <a:t>screenshots</a:t>
            </a:r>
            <a:r>
              <a:rPr lang="en-US" sz="1800" b="0" i="0" kern="1200" dirty="0">
                <a:latin typeface="+mj-lt"/>
                <a:ea typeface="+mj-ea"/>
                <a:cs typeface="+mj-cs"/>
              </a:rPr>
              <a:t> of the predictive models of decision tree and random forest in </a:t>
            </a:r>
            <a:r>
              <a:rPr lang="en-US" sz="1800" b="0" i="0" kern="1200" dirty="0" err="1">
                <a:latin typeface="+mj-lt"/>
                <a:ea typeface="+mj-ea"/>
                <a:cs typeface="+mj-cs"/>
              </a:rPr>
              <a:t>Rstudio</a:t>
            </a:r>
            <a:endParaRPr lang="en-IE" sz="1800" dirty="0"/>
          </a:p>
        </p:txBody>
      </p:sp>
      <p:sp>
        <p:nvSpPr>
          <p:cNvPr id="19" name="Freeform: Shape 18">
            <a:extLst>
              <a:ext uri="{FF2B5EF4-FFF2-40B4-BE49-F238E27FC236}">
                <a16:creationId xmlns:a16="http://schemas.microsoft.com/office/drawing/2014/main" id="{18073EE4-EB60-444A-A7EA-82035FCDE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IE"/>
          </a:p>
        </p:txBody>
      </p:sp>
      <p:sp>
        <p:nvSpPr>
          <p:cNvPr id="21" name="Freeform 23">
            <a:extLst>
              <a:ext uri="{FF2B5EF4-FFF2-40B4-BE49-F238E27FC236}">
                <a16:creationId xmlns:a16="http://schemas.microsoft.com/office/drawing/2014/main" id="{86AD7ABD-24C8-4B21-A948-ABC2F8C70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3" name="Rectangle 22">
            <a:extLst>
              <a:ext uri="{FF2B5EF4-FFF2-40B4-BE49-F238E27FC236}">
                <a16:creationId xmlns:a16="http://schemas.microsoft.com/office/drawing/2014/main" id="{B63082B3-0202-4A7D-A42B-721E4CE9E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6" name="Content Placeholder 15">
            <a:extLst>
              <a:ext uri="{FF2B5EF4-FFF2-40B4-BE49-F238E27FC236}">
                <a16:creationId xmlns:a16="http://schemas.microsoft.com/office/drawing/2014/main" id="{30C6EED0-95FF-FF80-1448-07EA71F8A1AD}"/>
              </a:ext>
            </a:extLst>
          </p:cNvPr>
          <p:cNvSpPr>
            <a:spLocks noGrp="1"/>
          </p:cNvSpPr>
          <p:nvPr>
            <p:ph idx="1"/>
          </p:nvPr>
        </p:nvSpPr>
        <p:spPr>
          <a:xfrm>
            <a:off x="384164" y="1869743"/>
            <a:ext cx="3563947" cy="4394580"/>
          </a:xfrm>
        </p:spPr>
        <p:txBody>
          <a:bodyPr>
            <a:normAutofit fontScale="70000" lnSpcReduction="20000"/>
          </a:bodyPr>
          <a:lstStyle/>
          <a:p>
            <a:r>
              <a:rPr lang="en-IE" sz="1800" dirty="0">
                <a:effectLst/>
                <a:latin typeface="Calibri" panose="020F0502020204030204" pitchFamily="34" charset="0"/>
                <a:ea typeface="Calibri" panose="020F0502020204030204" pitchFamily="34" charset="0"/>
                <a:cs typeface="Times New Roman" panose="02020603050405020304" pitchFamily="18" charset="0"/>
              </a:rPr>
              <a:t>1) </a:t>
            </a:r>
            <a:r>
              <a:rPr lang="en-IE" dirty="0">
                <a:effectLst/>
                <a:latin typeface="Calibri" panose="020F0502020204030204" pitchFamily="34" charset="0"/>
                <a:ea typeface="Calibri" panose="020F0502020204030204" pitchFamily="34" charset="0"/>
                <a:cs typeface="Times New Roman" panose="02020603050405020304" pitchFamily="18" charset="0"/>
              </a:rPr>
              <a:t>Tree model is predicting different crimes, the percentages of the specific crimes in the boxes and with the neighbourhood pointed. </a:t>
            </a:r>
          </a:p>
          <a:p>
            <a:r>
              <a:rPr lang="en-IE" sz="1800" dirty="0">
                <a:latin typeface="Calibri" panose="020F0502020204030204" pitchFamily="34" charset="0"/>
                <a:ea typeface="Calibri" panose="020F0502020204030204" pitchFamily="34" charset="0"/>
                <a:cs typeface="Times New Roman" panose="02020603050405020304" pitchFamily="18" charset="0"/>
              </a:rPr>
              <a:t>2) </a:t>
            </a:r>
            <a:r>
              <a:rPr lang="en-IE" sz="2200" dirty="0">
                <a:effectLst/>
                <a:latin typeface="Calibri" panose="020F0502020204030204" pitchFamily="34" charset="0"/>
                <a:ea typeface="Calibri" panose="020F0502020204030204" pitchFamily="34" charset="0"/>
                <a:cs typeface="Times New Roman" panose="02020603050405020304" pitchFamily="18" charset="0"/>
              </a:rPr>
              <a:t>screenshots of the </a:t>
            </a:r>
            <a:r>
              <a:rPr lang="en-IE" sz="2200" dirty="0" err="1">
                <a:effectLst/>
                <a:latin typeface="Calibri" panose="020F0502020204030204" pitchFamily="34" charset="0"/>
                <a:ea typeface="Calibri" panose="020F0502020204030204" pitchFamily="34" charset="0"/>
                <a:cs typeface="Times New Roman" panose="02020603050405020304" pitchFamily="18" charset="0"/>
              </a:rPr>
              <a:t>varimplot</a:t>
            </a:r>
            <a:r>
              <a:rPr lang="en-IE" sz="2200" dirty="0">
                <a:effectLst/>
                <a:latin typeface="Calibri" panose="020F0502020204030204" pitchFamily="34" charset="0"/>
                <a:ea typeface="Calibri" panose="020F0502020204030204" pitchFamily="34" charset="0"/>
                <a:cs typeface="Times New Roman" panose="02020603050405020304" pitchFamily="18" charset="0"/>
              </a:rPr>
              <a:t> developed for the random forest, this indicates that when predicting the results the neighbourhood has become particularly the significant factor of crime analysis afterwards the month and year as neighbourhood in the plot in the x axis is at 10, month is at 8 and year is at 6, </a:t>
            </a:r>
          </a:p>
          <a:p>
            <a:r>
              <a:rPr lang="en-IE" sz="2200" dirty="0">
                <a:effectLst/>
                <a:latin typeface="Calibri" panose="020F0502020204030204" pitchFamily="34" charset="0"/>
                <a:ea typeface="Calibri" panose="020F0502020204030204" pitchFamily="34" charset="0"/>
                <a:cs typeface="Times New Roman" panose="02020603050405020304" pitchFamily="18" charset="0"/>
              </a:rPr>
              <a:t>however, these all are important factors for crime analysis of random Forrest. Then the </a:t>
            </a:r>
            <a:r>
              <a:rPr lang="en-IE" sz="2200" dirty="0">
                <a:latin typeface="Calibri" panose="020F0502020204030204" pitchFamily="34" charset="0"/>
                <a:ea typeface="Calibri" panose="020F0502020204030204" pitchFamily="34" charset="0"/>
                <a:cs typeface="Times New Roman" panose="02020603050405020304" pitchFamily="18" charset="0"/>
              </a:rPr>
              <a:t>other </a:t>
            </a:r>
            <a:r>
              <a:rPr lang="en-IE" sz="2200" dirty="0">
                <a:effectLst/>
                <a:latin typeface="Calibri" panose="020F0502020204030204" pitchFamily="34" charset="0"/>
                <a:ea typeface="Calibri" panose="020F0502020204030204" pitchFamily="34" charset="0"/>
                <a:cs typeface="Times New Roman" panose="02020603050405020304" pitchFamily="18" charset="0"/>
              </a:rPr>
              <a:t>screenshot confirms the description visually with the mean Decrease Gini, which are values in numbers of every attribute</a:t>
            </a:r>
          </a:p>
          <a:p>
            <a:endParaRPr lang="en-US" sz="1600" dirty="0"/>
          </a:p>
        </p:txBody>
      </p:sp>
      <p:pic>
        <p:nvPicPr>
          <p:cNvPr id="8" name="Content Placeholder 7">
            <a:extLst>
              <a:ext uri="{FF2B5EF4-FFF2-40B4-BE49-F238E27FC236}">
                <a16:creationId xmlns:a16="http://schemas.microsoft.com/office/drawing/2014/main" id="{46BE2CE6-B991-A74F-3B11-CE8F0E2B0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582" y="172994"/>
            <a:ext cx="7448516" cy="4003575"/>
          </a:xfrm>
          <a:prstGeom prst="rect">
            <a:avLst/>
          </a:prstGeom>
          <a:effectLst/>
        </p:spPr>
      </p:pic>
      <p:pic>
        <p:nvPicPr>
          <p:cNvPr id="12" name="Picture 11" descr="A screen shot of a computer code&#10;&#10;AI-generated content may be incorrect.">
            <a:extLst>
              <a:ext uri="{FF2B5EF4-FFF2-40B4-BE49-F238E27FC236}">
                <a16:creationId xmlns:a16="http://schemas.microsoft.com/office/drawing/2014/main" id="{E60A43A1-B1A0-94A9-A039-9ED15EBE7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3402" y="4811869"/>
            <a:ext cx="3148022" cy="1190346"/>
          </a:xfrm>
          <a:prstGeom prst="rect">
            <a:avLst/>
          </a:prstGeom>
          <a:effectLst/>
        </p:spPr>
      </p:pic>
      <p:pic>
        <p:nvPicPr>
          <p:cNvPr id="10" name="Picture 9">
            <a:extLst>
              <a:ext uri="{FF2B5EF4-FFF2-40B4-BE49-F238E27FC236}">
                <a16:creationId xmlns:a16="http://schemas.microsoft.com/office/drawing/2014/main" id="{D0A53F44-93D9-D268-5988-E32C73D27C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345" y="4585493"/>
            <a:ext cx="3148022" cy="1863583"/>
          </a:xfrm>
          <a:prstGeom prst="rect">
            <a:avLst/>
          </a:prstGeom>
          <a:effectLst/>
        </p:spPr>
      </p:pic>
    </p:spTree>
    <p:extLst>
      <p:ext uri="{BB962C8B-B14F-4D97-AF65-F5344CB8AC3E}">
        <p14:creationId xmlns:p14="http://schemas.microsoft.com/office/powerpoint/2010/main" val="867945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7F4B-05C5-79B8-BED6-50EC4D1ECACF}"/>
              </a:ext>
            </a:extLst>
          </p:cNvPr>
          <p:cNvSpPr>
            <a:spLocks noGrp="1"/>
          </p:cNvSpPr>
          <p:nvPr>
            <p:ph type="title"/>
          </p:nvPr>
        </p:nvSpPr>
        <p:spPr>
          <a:xfrm>
            <a:off x="384164" y="274092"/>
            <a:ext cx="3105075" cy="1444750"/>
          </a:xfrm>
        </p:spPr>
        <p:txBody>
          <a:bodyPr anchor="b">
            <a:normAutofit/>
          </a:bodyPr>
          <a:lstStyle/>
          <a:p>
            <a:pPr>
              <a:lnSpc>
                <a:spcPct val="90000"/>
              </a:lnSpc>
            </a:pPr>
            <a:r>
              <a:rPr lang="en-US" sz="1300" dirty="0"/>
              <a:t>developing each crime model by month and yearly by predicting further 12 months and further 2 years. Examples here are screenshots of Larceny theft and burglary crimes and assault &amp;drug crimes.</a:t>
            </a:r>
            <a:endParaRPr lang="en-IE" sz="1300" dirty="0"/>
          </a:p>
        </p:txBody>
      </p:sp>
      <p:sp>
        <p:nvSpPr>
          <p:cNvPr id="21" name="Freeform: Shape 20">
            <a:extLst>
              <a:ext uri="{FF2B5EF4-FFF2-40B4-BE49-F238E27FC236}">
                <a16:creationId xmlns:a16="http://schemas.microsoft.com/office/drawing/2014/main" id="{BF916B6A-4A1E-4A48-8BC8-1E4776E03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IE"/>
          </a:p>
        </p:txBody>
      </p:sp>
      <p:sp>
        <p:nvSpPr>
          <p:cNvPr id="23" name="Freeform 23">
            <a:extLst>
              <a:ext uri="{FF2B5EF4-FFF2-40B4-BE49-F238E27FC236}">
                <a16:creationId xmlns:a16="http://schemas.microsoft.com/office/drawing/2014/main" id="{1C5D755C-6A9E-4780-8524-22F98BAC1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Rectangle 24">
            <a:extLst>
              <a:ext uri="{FF2B5EF4-FFF2-40B4-BE49-F238E27FC236}">
                <a16:creationId xmlns:a16="http://schemas.microsoft.com/office/drawing/2014/main" id="{D8AC099B-3614-4184-BF57-F5447D15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8" name="Content Placeholder 17">
            <a:extLst>
              <a:ext uri="{FF2B5EF4-FFF2-40B4-BE49-F238E27FC236}">
                <a16:creationId xmlns:a16="http://schemas.microsoft.com/office/drawing/2014/main" id="{988C2335-D1B7-21FC-CE0D-6217E93F79DF}"/>
              </a:ext>
            </a:extLst>
          </p:cNvPr>
          <p:cNvSpPr>
            <a:spLocks noGrp="1"/>
          </p:cNvSpPr>
          <p:nvPr>
            <p:ph idx="1"/>
          </p:nvPr>
        </p:nvSpPr>
        <p:spPr>
          <a:xfrm>
            <a:off x="341260" y="2081320"/>
            <a:ext cx="3409233" cy="4346775"/>
          </a:xfrm>
        </p:spPr>
        <p:txBody>
          <a:bodyPr>
            <a:normAutofit lnSpcReduction="10000"/>
          </a:bodyPr>
          <a:lstStyle/>
          <a:p>
            <a:r>
              <a:rPr lang="en-US" sz="1400" dirty="0"/>
              <a:t>1) </a:t>
            </a:r>
            <a:r>
              <a:rPr lang="en-IE" sz="1400" dirty="0">
                <a:effectLst/>
                <a:latin typeface="Calibri" panose="020F0502020204030204" pitchFamily="34" charset="0"/>
                <a:ea typeface="Calibri" panose="020F0502020204030204" pitchFamily="34" charset="0"/>
                <a:cs typeface="Times New Roman" panose="02020603050405020304" pitchFamily="18" charset="0"/>
              </a:rPr>
              <a:t>predicted throughout further 12 months and this indicates that a pattern that is cyclical around the later year of 2022 and blue coloured box shows an elevated inconsistency and throughout of further 2 years indicates that a pattern that is cyclical is around the earlier of 2023 and blue coloured box shows a significant inconsistency</a:t>
            </a:r>
          </a:p>
          <a:p>
            <a:r>
              <a:rPr lang="en-IE" sz="1400" dirty="0">
                <a:latin typeface="Calibri" panose="020F0502020204030204" pitchFamily="34" charset="0"/>
                <a:cs typeface="Times New Roman" panose="02020603050405020304" pitchFamily="18" charset="0"/>
              </a:rPr>
              <a:t>2)</a:t>
            </a:r>
            <a:r>
              <a:rPr lang="en-IE" sz="1400" dirty="0">
                <a:effectLst/>
                <a:latin typeface="Calibri" panose="020F0502020204030204" pitchFamily="34" charset="0"/>
                <a:ea typeface="Calibri" panose="020F0502020204030204" pitchFamily="34" charset="0"/>
                <a:cs typeface="Times New Roman" panose="02020603050405020304" pitchFamily="18" charset="0"/>
              </a:rPr>
              <a:t> predicted throughout further 12 month and 2 years and these plots indicates that an achievable value range across 1 to 5, including an consistent average around 3 and also previously to the current representation, the data that is historical, indicates that there was some variation such as increasing or decreasing of crime numbers. (black line</a:t>
            </a:r>
            <a:r>
              <a:rPr lang="en-IE"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p>
        </p:txBody>
      </p:sp>
      <p:pic>
        <p:nvPicPr>
          <p:cNvPr id="12" name="Picture 11">
            <a:extLst>
              <a:ext uri="{FF2B5EF4-FFF2-40B4-BE49-F238E27FC236}">
                <a16:creationId xmlns:a16="http://schemas.microsoft.com/office/drawing/2014/main" id="{3905D257-1FEA-B017-7D26-0B043DC8D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673" y="1314450"/>
            <a:ext cx="3496801" cy="2232525"/>
          </a:xfrm>
          <a:prstGeom prst="rect">
            <a:avLst/>
          </a:prstGeom>
          <a:effectLst/>
        </p:spPr>
      </p:pic>
      <p:pic>
        <p:nvPicPr>
          <p:cNvPr id="14" name="Picture 13">
            <a:extLst>
              <a:ext uri="{FF2B5EF4-FFF2-40B4-BE49-F238E27FC236}">
                <a16:creationId xmlns:a16="http://schemas.microsoft.com/office/drawing/2014/main" id="{D90AB858-9A46-EF1B-5595-D7C606B4C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794" y="1447799"/>
            <a:ext cx="3306319" cy="2088511"/>
          </a:xfrm>
          <a:prstGeom prst="rect">
            <a:avLst/>
          </a:prstGeom>
          <a:effectLst/>
        </p:spPr>
      </p:pic>
      <p:pic>
        <p:nvPicPr>
          <p:cNvPr id="10" name="Picture 9" descr="A graph with a line and a line&#10;&#10;AI-generated content may be incorrect.">
            <a:extLst>
              <a:ext uri="{FF2B5EF4-FFF2-40B4-BE49-F238E27FC236}">
                <a16:creationId xmlns:a16="http://schemas.microsoft.com/office/drawing/2014/main" id="{BCEA98CB-3DB1-BC0C-1CA1-5069E80C8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0613" y="3852773"/>
            <a:ext cx="3295861" cy="2053442"/>
          </a:xfrm>
          <a:prstGeom prst="rect">
            <a:avLst/>
          </a:prstGeom>
          <a:effectLst/>
        </p:spPr>
      </p:pic>
      <p:pic>
        <p:nvPicPr>
          <p:cNvPr id="8" name="Content Placeholder 7" descr="A graph with a line and a line&#10;&#10;AI-generated content may be incorrect.">
            <a:extLst>
              <a:ext uri="{FF2B5EF4-FFF2-40B4-BE49-F238E27FC236}">
                <a16:creationId xmlns:a16="http://schemas.microsoft.com/office/drawing/2014/main" id="{5B2D0A48-E16F-4AD0-2E46-A52B26E0D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091" y="3956504"/>
            <a:ext cx="3351398" cy="2063295"/>
          </a:xfrm>
          <a:prstGeom prst="rect">
            <a:avLst/>
          </a:prstGeom>
          <a:effectLst/>
        </p:spPr>
      </p:pic>
    </p:spTree>
    <p:extLst>
      <p:ext uri="{BB962C8B-B14F-4D97-AF65-F5344CB8AC3E}">
        <p14:creationId xmlns:p14="http://schemas.microsoft.com/office/powerpoint/2010/main" val="3175866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35289CFF-D07A-4387-8199-FF9CF09B4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txBody>
          <a:bodyPr/>
          <a:lstStyle/>
          <a:p>
            <a:endParaRPr lang="en-IE"/>
          </a:p>
        </p:txBody>
      </p:sp>
      <p:sp>
        <p:nvSpPr>
          <p:cNvPr id="47" name="Freeform 7">
            <a:extLst>
              <a:ext uri="{FF2B5EF4-FFF2-40B4-BE49-F238E27FC236}">
                <a16:creationId xmlns:a16="http://schemas.microsoft.com/office/drawing/2014/main" id="{0F03EBF0-5E6D-4536-A2CA-1614BD7A9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64892ED-8EC5-5979-CB6C-B912B8B5DD26}"/>
              </a:ext>
            </a:extLst>
          </p:cNvPr>
          <p:cNvSpPr>
            <a:spLocks noGrp="1"/>
          </p:cNvSpPr>
          <p:nvPr>
            <p:ph type="title"/>
          </p:nvPr>
        </p:nvSpPr>
        <p:spPr>
          <a:xfrm>
            <a:off x="646111" y="452719"/>
            <a:ext cx="9404723" cy="714084"/>
          </a:xfrm>
        </p:spPr>
        <p:txBody>
          <a:bodyPr vert="horz" lIns="91440" tIns="45720" rIns="91440" bIns="45720" rtlCol="0">
            <a:noAutofit/>
          </a:bodyPr>
          <a:lstStyle/>
          <a:p>
            <a:pPr>
              <a:lnSpc>
                <a:spcPct val="90000"/>
              </a:lnSpc>
            </a:pPr>
            <a:r>
              <a:rPr lang="en-US" sz="1600" dirty="0"/>
              <a:t>developing each crime model by neighborhoods(locations) monthly and yearly by predicting further 12 months and further 2 years. Examples here are screenshots of “Roxbury” and “Dorchester”.</a:t>
            </a:r>
          </a:p>
        </p:txBody>
      </p:sp>
      <p:sp>
        <p:nvSpPr>
          <p:cNvPr id="42" name="Content Placeholder 41">
            <a:extLst>
              <a:ext uri="{FF2B5EF4-FFF2-40B4-BE49-F238E27FC236}">
                <a16:creationId xmlns:a16="http://schemas.microsoft.com/office/drawing/2014/main" id="{EC2DECD8-2241-1234-1D39-1D6AA5C77316}"/>
              </a:ext>
            </a:extLst>
          </p:cNvPr>
          <p:cNvSpPr>
            <a:spLocks noGrp="1"/>
          </p:cNvSpPr>
          <p:nvPr>
            <p:ph idx="1"/>
          </p:nvPr>
        </p:nvSpPr>
        <p:spPr>
          <a:xfrm>
            <a:off x="224122" y="2506122"/>
            <a:ext cx="5200284" cy="3803626"/>
          </a:xfrm>
        </p:spPr>
        <p:txBody>
          <a:bodyPr>
            <a:noAutofit/>
          </a:bodyPr>
          <a:lstStyle/>
          <a:p>
            <a:pPr marL="0" indent="0">
              <a:buNone/>
            </a:pPr>
            <a:r>
              <a:rPr lang="en-IE"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“Dorchester” models</a:t>
            </a:r>
            <a:r>
              <a:rPr kumimoji="0" lang="en-IE" sz="1400" b="1"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rPr>
              <a:t> displays an increase in the historical data of the crime in the middle year of 2022, coloured blue line showing average of all crimes occurring in the following year further 2 years in Dorchester, this plot shows the extended amount of duration it takes , the greater uncertainty of prediction is and the plot displays the trends of the historical crimes of the year 2018. </a:t>
            </a:r>
            <a:r>
              <a:rPr lang="en-IE" sz="1400" b="1" dirty="0">
                <a:effectLst/>
                <a:latin typeface="Calibri" panose="020F0502020204030204" pitchFamily="34" charset="0"/>
                <a:ea typeface="Calibri" panose="020F0502020204030204" pitchFamily="34" charset="0"/>
                <a:cs typeface="Times New Roman" panose="02020603050405020304" pitchFamily="18" charset="0"/>
              </a:rPr>
              <a:t>e</a:t>
            </a:r>
          </a:p>
          <a:p>
            <a:pPr marL="0" indent="0">
              <a:buNone/>
            </a:pPr>
            <a:r>
              <a:rPr lang="en-IE" sz="14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“Roxbury”  Models of </a:t>
            </a:r>
            <a:r>
              <a:rPr lang="en-IE"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further 12 months</a:t>
            </a:r>
            <a:r>
              <a:rPr lang="en-IE" sz="14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E"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plot indicates a rise in crimes of total throughout the year 2022 and the month May, which follows through a decrease and the total number of crimes is shown by the coloured horizontal line of blue in the light blue shaded huge box which shows unpredictability. </a:t>
            </a:r>
          </a:p>
          <a:p>
            <a:pPr marL="0" indent="0">
              <a:buNone/>
            </a:pPr>
            <a:r>
              <a:rPr lang="en-IE"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predictions for the next For </a:t>
            </a:r>
            <a:r>
              <a:rPr lang="en-IE"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further 2 Year crimes,</a:t>
            </a:r>
            <a:r>
              <a:rPr lang="en-IE"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plot indicates that like the Roxbury plot(just year changed), a rise in crimes of total throughout the year 2023 and the month May, which follows through a decrease. </a:t>
            </a:r>
            <a:endParaRPr lang="en-US" sz="1400" dirty="0">
              <a:solidFill>
                <a:schemeClr val="bg1"/>
              </a:solidFill>
            </a:endParaRPr>
          </a:p>
        </p:txBody>
      </p:sp>
      <p:pic>
        <p:nvPicPr>
          <p:cNvPr id="5" name="Content Placeholder 4" descr="A graph with a line&#10;&#10;AI-generated content may be incorrect.">
            <a:extLst>
              <a:ext uri="{FF2B5EF4-FFF2-40B4-BE49-F238E27FC236}">
                <a16:creationId xmlns:a16="http://schemas.microsoft.com/office/drawing/2014/main" id="{CFF23808-A4CD-F978-91FA-DB3E4D979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406" y="4511036"/>
            <a:ext cx="3146585" cy="2053537"/>
          </a:xfrm>
          <a:prstGeom prst="rect">
            <a:avLst/>
          </a:prstGeom>
          <a:effectLst/>
        </p:spPr>
      </p:pic>
      <p:pic>
        <p:nvPicPr>
          <p:cNvPr id="7" name="Picture 6" descr="A graph with a line and a line&#10;&#10;AI-generated content may be incorrect.">
            <a:extLst>
              <a:ext uri="{FF2B5EF4-FFF2-40B4-BE49-F238E27FC236}">
                <a16:creationId xmlns:a16="http://schemas.microsoft.com/office/drawing/2014/main" id="{6750E9E3-4B06-504F-B599-9FDFBE2717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960" y="2286162"/>
            <a:ext cx="2777524" cy="2059472"/>
          </a:xfrm>
          <a:prstGeom prst="rect">
            <a:avLst/>
          </a:prstGeom>
          <a:effectLst/>
        </p:spPr>
      </p:pic>
      <p:pic>
        <p:nvPicPr>
          <p:cNvPr id="19" name="Picture 18" descr="A graph with a blue line&#10;&#10;AI-generated content may be incorrect.">
            <a:extLst>
              <a:ext uri="{FF2B5EF4-FFF2-40B4-BE49-F238E27FC236}">
                <a16:creationId xmlns:a16="http://schemas.microsoft.com/office/drawing/2014/main" id="{A3F52A74-501F-AF8F-1FB0-2D4078D773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9068" y="2286162"/>
            <a:ext cx="3330872" cy="1960618"/>
          </a:xfrm>
          <a:prstGeom prst="rect">
            <a:avLst/>
          </a:prstGeom>
          <a:effectLst/>
        </p:spPr>
      </p:pic>
      <p:pic>
        <p:nvPicPr>
          <p:cNvPr id="11" name="Picture 10" descr="A graph with a line and a line&#10;&#10;AI-generated content may be incorrect.">
            <a:extLst>
              <a:ext uri="{FF2B5EF4-FFF2-40B4-BE49-F238E27FC236}">
                <a16:creationId xmlns:a16="http://schemas.microsoft.com/office/drawing/2014/main" id="{1B3FA7F9-362F-F8F0-E8FC-DB90F01DE8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4960" y="4511035"/>
            <a:ext cx="3062918" cy="2053537"/>
          </a:xfrm>
          <a:prstGeom prst="rect">
            <a:avLst/>
          </a:prstGeom>
          <a:effectLst/>
        </p:spPr>
      </p:pic>
    </p:spTree>
    <p:extLst>
      <p:ext uri="{BB962C8B-B14F-4D97-AF65-F5344CB8AC3E}">
        <p14:creationId xmlns:p14="http://schemas.microsoft.com/office/powerpoint/2010/main" val="3660665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8BA9-7B2E-DFC5-DF96-98D0DC59AEA9}"/>
              </a:ext>
            </a:extLst>
          </p:cNvPr>
          <p:cNvSpPr>
            <a:spLocks noGrp="1"/>
          </p:cNvSpPr>
          <p:nvPr>
            <p:ph type="title"/>
          </p:nvPr>
        </p:nvSpPr>
        <p:spPr>
          <a:xfrm>
            <a:off x="646112" y="452718"/>
            <a:ext cx="4165580" cy="1400530"/>
          </a:xfrm>
        </p:spPr>
        <p:txBody>
          <a:bodyPr>
            <a:normAutofit/>
          </a:bodyPr>
          <a:lstStyle/>
          <a:p>
            <a:pPr>
              <a:lnSpc>
                <a:spcPct val="90000"/>
              </a:lnSpc>
            </a:pPr>
            <a:r>
              <a:rPr lang="en-US" sz="2900"/>
              <a:t>Some Screenshots of Visuals Developed from EXCEL</a:t>
            </a:r>
            <a:endParaRPr lang="en-IE" sz="2900"/>
          </a:p>
        </p:txBody>
      </p:sp>
      <p:sp>
        <p:nvSpPr>
          <p:cNvPr id="38" name="Freeform: Shape 37">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IE"/>
          </a:p>
        </p:txBody>
      </p:sp>
      <p:sp>
        <p:nvSpPr>
          <p:cNvPr id="40"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Content Placeholder 5" descr="A screenshot of a computer&#10;&#10;AI-generated content may be incorrect.">
            <a:extLst>
              <a:ext uri="{FF2B5EF4-FFF2-40B4-BE49-F238E27FC236}">
                <a16:creationId xmlns:a16="http://schemas.microsoft.com/office/drawing/2014/main" id="{C6920F5B-1C47-A103-755A-63F6EEC68DE1}"/>
              </a:ext>
            </a:extLst>
          </p:cNvPr>
          <p:cNvPicPr>
            <a:picLocks noChangeAspect="1"/>
          </p:cNvPicPr>
          <p:nvPr/>
        </p:nvPicPr>
        <p:blipFill rotWithShape="1">
          <a:blip r:embed="rId3">
            <a:extLst>
              <a:ext uri="{28A0092B-C50C-407E-A947-70E740481C1C}">
                <a14:useLocalDpi xmlns:a14="http://schemas.microsoft.com/office/drawing/2010/main" val="0"/>
              </a:ext>
            </a:extLst>
          </a:blip>
          <a:srcRect l="33265" t="38658" r="18884" b="14818"/>
          <a:stretch/>
        </p:blipFill>
        <p:spPr bwMode="auto">
          <a:xfrm>
            <a:off x="5273756" y="126031"/>
            <a:ext cx="5262948" cy="2878311"/>
          </a:xfrm>
          <a:prstGeom prst="rect">
            <a:avLst/>
          </a:prstGeom>
          <a:effectLst/>
          <a:extLst>
            <a:ext uri="{53640926-AAD7-44D8-BBD7-CCE9431645EC}">
              <a14:shadowObscured xmlns:a14="http://schemas.microsoft.com/office/drawing/2010/main"/>
            </a:ext>
          </a:extLst>
        </p:spPr>
      </p:pic>
      <p:sp>
        <p:nvSpPr>
          <p:cNvPr id="42" name="Rectangle 41">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3" name="Content Placeholder 9">
            <a:extLst>
              <a:ext uri="{FF2B5EF4-FFF2-40B4-BE49-F238E27FC236}">
                <a16:creationId xmlns:a16="http://schemas.microsoft.com/office/drawing/2014/main" id="{961D8ECB-E00E-7667-CA4B-A038520BC185}"/>
              </a:ext>
            </a:extLst>
          </p:cNvPr>
          <p:cNvSpPr>
            <a:spLocks noGrp="1"/>
          </p:cNvSpPr>
          <p:nvPr>
            <p:ph idx="1"/>
          </p:nvPr>
        </p:nvSpPr>
        <p:spPr>
          <a:xfrm>
            <a:off x="646113" y="2052918"/>
            <a:ext cx="4165146" cy="4195481"/>
          </a:xfrm>
        </p:spPr>
        <p:txBody>
          <a:bodyPr>
            <a:normAutofit/>
          </a:bodyPr>
          <a:lstStyle/>
          <a:p>
            <a:r>
              <a:rPr lang="en-US" dirty="0"/>
              <a:t>These visuals are </a:t>
            </a:r>
            <a:r>
              <a:rPr lang="en-IE" b="1" dirty="0">
                <a:effectLst/>
                <a:latin typeface="Calibri" panose="020F0502020204030204" pitchFamily="34" charset="0"/>
                <a:ea typeface="Calibri" panose="020F0502020204030204" pitchFamily="34" charset="0"/>
                <a:cs typeface="Times New Roman" panose="02020603050405020304" pitchFamily="18" charset="0"/>
              </a:rPr>
              <a:t>pie charts </a:t>
            </a:r>
            <a:r>
              <a:rPr lang="en-IE" dirty="0">
                <a:effectLst/>
                <a:latin typeface="Calibri" panose="020F0502020204030204" pitchFamily="34" charset="0"/>
                <a:ea typeface="Calibri" panose="020F0502020204030204" pitchFamily="34" charset="0"/>
                <a:cs typeface="Times New Roman" panose="02020603050405020304" pitchFamily="18" charset="0"/>
              </a:rPr>
              <a:t>of the proportion percentages of each crime type occurred for the crimes of assault and drugs throughout the neighbourhoods</a:t>
            </a:r>
            <a:r>
              <a:rPr lang="en-US" dirty="0"/>
              <a:t> </a:t>
            </a:r>
            <a:r>
              <a:rPr lang="en-US" sz="1800" dirty="0"/>
              <a:t>and yearly crimes of larceny theft &amp;Burglary.</a:t>
            </a:r>
          </a:p>
          <a:p>
            <a:endParaRPr lang="en-US" dirty="0"/>
          </a:p>
        </p:txBody>
      </p:sp>
      <p:pic>
        <p:nvPicPr>
          <p:cNvPr id="7" name="Picture 6" descr="A pie chart with numbers and text&#10;&#10;AI-generated content may be incorrect.">
            <a:extLst>
              <a:ext uri="{FF2B5EF4-FFF2-40B4-BE49-F238E27FC236}">
                <a16:creationId xmlns:a16="http://schemas.microsoft.com/office/drawing/2014/main" id="{6935DEFB-0839-156B-EB9B-4B7BFE6F78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335491"/>
            <a:ext cx="5598877" cy="3191361"/>
          </a:xfrm>
          <a:prstGeom prst="rect">
            <a:avLst/>
          </a:prstGeom>
          <a:effectLst/>
        </p:spPr>
      </p:pic>
    </p:spTree>
    <p:extLst>
      <p:ext uri="{BB962C8B-B14F-4D97-AF65-F5344CB8AC3E}">
        <p14:creationId xmlns:p14="http://schemas.microsoft.com/office/powerpoint/2010/main" val="1461913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8635-029D-2755-FB68-A0916BDB083E}"/>
              </a:ext>
            </a:extLst>
          </p:cNvPr>
          <p:cNvSpPr>
            <a:spLocks noGrp="1"/>
          </p:cNvSpPr>
          <p:nvPr>
            <p:ph type="title"/>
          </p:nvPr>
        </p:nvSpPr>
        <p:spPr>
          <a:xfrm>
            <a:off x="646112" y="452718"/>
            <a:ext cx="5629222" cy="1400530"/>
          </a:xfrm>
        </p:spPr>
        <p:txBody>
          <a:bodyPr>
            <a:normAutofit/>
          </a:bodyPr>
          <a:lstStyle/>
          <a:p>
            <a:endParaRPr lang="en-IE" dirty="0"/>
          </a:p>
        </p:txBody>
      </p:sp>
      <p:sp>
        <p:nvSpPr>
          <p:cNvPr id="20" name="Freeform: Shape 19">
            <a:extLst>
              <a:ext uri="{FF2B5EF4-FFF2-40B4-BE49-F238E27FC236}">
                <a16:creationId xmlns:a16="http://schemas.microsoft.com/office/drawing/2014/main" id="{B52D69C2-6C47-427C-AE60-582FE30B2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IE"/>
          </a:p>
        </p:txBody>
      </p:sp>
      <p:sp>
        <p:nvSpPr>
          <p:cNvPr id="21" name="Freeform 7">
            <a:extLst>
              <a:ext uri="{FF2B5EF4-FFF2-40B4-BE49-F238E27FC236}">
                <a16:creationId xmlns:a16="http://schemas.microsoft.com/office/drawing/2014/main" id="{E849FE61-12C4-4A06-A722-B545DE0C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C13243F4-B444-A9DF-EB37-B42C4D4C80BE}"/>
              </a:ext>
            </a:extLst>
          </p:cNvPr>
          <p:cNvPicPr>
            <a:picLocks noChangeAspect="1"/>
          </p:cNvPicPr>
          <p:nvPr/>
        </p:nvPicPr>
        <p:blipFill rotWithShape="1">
          <a:blip r:embed="rId3">
            <a:extLst>
              <a:ext uri="{28A0092B-C50C-407E-A947-70E740481C1C}">
                <a14:useLocalDpi xmlns:a14="http://schemas.microsoft.com/office/drawing/2010/main" val="0"/>
              </a:ext>
            </a:extLst>
          </a:blip>
          <a:srcRect l="51765" t="44071" r="11386" b="16380"/>
          <a:stretch/>
        </p:blipFill>
        <p:spPr bwMode="auto">
          <a:xfrm>
            <a:off x="6355709" y="452717"/>
            <a:ext cx="4884377" cy="2948773"/>
          </a:xfrm>
          <a:prstGeom prst="rect">
            <a:avLst/>
          </a:prstGeom>
          <a:effectLst/>
          <a:extLst>
            <a:ext uri="{53640926-AAD7-44D8-BBD7-CCE9431645EC}">
              <a14:shadowObscured xmlns:a14="http://schemas.microsoft.com/office/drawing/2010/main"/>
            </a:ext>
          </a:extLst>
        </p:spPr>
      </p:pic>
      <p:sp>
        <p:nvSpPr>
          <p:cNvPr id="22" name="Rectangle 21">
            <a:extLst>
              <a:ext uri="{FF2B5EF4-FFF2-40B4-BE49-F238E27FC236}">
                <a16:creationId xmlns:a16="http://schemas.microsoft.com/office/drawing/2014/main" id="{7FB12D8C-572F-4417-9FE1-D691A132F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Content Placeholder 2">
            <a:extLst>
              <a:ext uri="{FF2B5EF4-FFF2-40B4-BE49-F238E27FC236}">
                <a16:creationId xmlns:a16="http://schemas.microsoft.com/office/drawing/2014/main" id="{A9934A40-39E1-A429-77A4-3418E9EB70C3}"/>
              </a:ext>
            </a:extLst>
          </p:cNvPr>
          <p:cNvSpPr>
            <a:spLocks noGrp="1"/>
          </p:cNvSpPr>
          <p:nvPr>
            <p:ph idx="1"/>
          </p:nvPr>
        </p:nvSpPr>
        <p:spPr>
          <a:xfrm>
            <a:off x="646112" y="2052918"/>
            <a:ext cx="5628635" cy="4195481"/>
          </a:xfrm>
        </p:spPr>
        <p:txBody>
          <a:bodyPr>
            <a:normAutofit/>
          </a:bodyPr>
          <a:lstStyle/>
          <a:p>
            <a:r>
              <a:rPr lang="en-IE" dirty="0">
                <a:latin typeface="Calibri" panose="020F0502020204030204" pitchFamily="34" charset="0"/>
                <a:ea typeface="Calibri" panose="020F0502020204030204" pitchFamily="34" charset="0"/>
                <a:cs typeface="Times New Roman" panose="02020603050405020304" pitchFamily="18" charset="0"/>
              </a:rPr>
              <a:t>1) 3d </a:t>
            </a:r>
            <a:r>
              <a:rPr lang="en-IE" dirty="0">
                <a:effectLst/>
                <a:latin typeface="Calibri" panose="020F0502020204030204" pitchFamily="34" charset="0"/>
                <a:ea typeface="Calibri" panose="020F0502020204030204" pitchFamily="34" charset="0"/>
                <a:cs typeface="Times New Roman" panose="02020603050405020304" pitchFamily="18" charset="0"/>
              </a:rPr>
              <a:t>visual indicating the larceny theft and burglary crimes monthly. </a:t>
            </a:r>
          </a:p>
          <a:p>
            <a:r>
              <a:rPr lang="en-IE" dirty="0">
                <a:latin typeface="Calibri" panose="020F0502020204030204" pitchFamily="34" charset="0"/>
                <a:cs typeface="Times New Roman" panose="02020603050405020304" pitchFamily="18" charset="0"/>
              </a:rPr>
              <a:t>2)pie chart </a:t>
            </a:r>
            <a:r>
              <a:rPr lang="en-IE" sz="1800" dirty="0">
                <a:effectLst/>
                <a:latin typeface="Calibri" panose="020F0502020204030204" pitchFamily="34" charset="0"/>
                <a:ea typeface="Calibri" panose="020F0502020204030204" pitchFamily="34" charset="0"/>
                <a:cs typeface="Times New Roman" panose="02020603050405020304" pitchFamily="18" charset="0"/>
              </a:rPr>
              <a:t>indicating sexual assault crimes yearly and monthly and different colours showing the crime type percentage of occurrence. Such as the highest percentages are for the crime types sexual assault kit collected (29%) and sexual assault fondling(29%). </a:t>
            </a:r>
            <a:endParaRPr lang="en-IE" dirty="0"/>
          </a:p>
        </p:txBody>
      </p:sp>
      <p:pic>
        <p:nvPicPr>
          <p:cNvPr id="5" name="Picture 4" descr="A screenshot of a graph&#10;&#10;AI-generated content may be incorrect.">
            <a:extLst>
              <a:ext uri="{FF2B5EF4-FFF2-40B4-BE49-F238E27FC236}">
                <a16:creationId xmlns:a16="http://schemas.microsoft.com/office/drawing/2014/main" id="{9CC40A8F-53A4-EEBD-7E5A-464C268CE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9251" y="3201357"/>
            <a:ext cx="6410680" cy="3155183"/>
          </a:xfrm>
          <a:prstGeom prst="rect">
            <a:avLst/>
          </a:prstGeom>
          <a:effectLst/>
        </p:spPr>
      </p:pic>
    </p:spTree>
    <p:extLst>
      <p:ext uri="{BB962C8B-B14F-4D97-AF65-F5344CB8AC3E}">
        <p14:creationId xmlns:p14="http://schemas.microsoft.com/office/powerpoint/2010/main" val="2215208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16" name="Picture 15">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 name="Title 1">
            <a:extLst>
              <a:ext uri="{FF2B5EF4-FFF2-40B4-BE49-F238E27FC236}">
                <a16:creationId xmlns:a16="http://schemas.microsoft.com/office/drawing/2014/main" id="{A5D57971-9B5F-09EB-F674-0AF437559F43}"/>
              </a:ext>
            </a:extLst>
          </p:cNvPr>
          <p:cNvSpPr>
            <a:spLocks noGrp="1"/>
          </p:cNvSpPr>
          <p:nvPr>
            <p:ph type="title"/>
          </p:nvPr>
        </p:nvSpPr>
        <p:spPr>
          <a:xfrm>
            <a:off x="8190543" y="1128931"/>
            <a:ext cx="3615815" cy="4600135"/>
          </a:xfrm>
        </p:spPr>
        <p:txBody>
          <a:bodyPr vert="horz" lIns="91440" tIns="45720" rIns="91440" bIns="45720" rtlCol="0" anchor="b">
            <a:normAutofit fontScale="90000"/>
          </a:bodyPr>
          <a:lstStyle/>
          <a:p>
            <a:pPr>
              <a:lnSpc>
                <a:spcPct val="90000"/>
              </a:lnSpc>
            </a:pPr>
            <a:r>
              <a:rPr lang="en-US" sz="2200" dirty="0">
                <a:effectLst/>
              </a:rPr>
              <a:t>These indicate a bar chart of fraud crime types yearly with specified neighborhoods they occurred in with</a:t>
            </a:r>
            <a:r>
              <a:rPr lang="en-US" sz="2200" dirty="0"/>
              <a:t> t</a:t>
            </a:r>
            <a:r>
              <a:rPr lang="en-US" sz="2200" dirty="0">
                <a:effectLst/>
              </a:rPr>
              <a:t>he grand total of crimes occurred in the pivot table at the end of 8086.</a:t>
            </a:r>
            <a:br>
              <a:rPr lang="en-US" sz="2200" dirty="0">
                <a:effectLst/>
              </a:rPr>
            </a:br>
            <a:br>
              <a:rPr lang="en-US" sz="2200" dirty="0">
                <a:effectLst/>
              </a:rPr>
            </a:br>
            <a:r>
              <a:rPr lang="en-US" sz="2200" dirty="0">
                <a:effectLst/>
              </a:rPr>
              <a:t>a line chart </a:t>
            </a:r>
            <a:r>
              <a:rPr lang="en-IE" sz="2200" dirty="0">
                <a:effectLst/>
                <a:latin typeface="Calibri" panose="020F0502020204030204" pitchFamily="34" charset="0"/>
                <a:ea typeface="Calibri" panose="020F0502020204030204" pitchFamily="34" charset="0"/>
                <a:cs typeface="Times New Roman" panose="02020603050405020304" pitchFamily="18" charset="0"/>
              </a:rPr>
              <a:t>showing the trend of the yearly assault and drug crimes and the crimes are also fluctuating such as increasing and decreasing as year goes by as seen in the chart. </a:t>
            </a:r>
            <a:br>
              <a:rPr lang="en-IE" sz="2200" dirty="0">
                <a:effectLst/>
                <a:latin typeface="Calibri" panose="020F0502020204030204" pitchFamily="34" charset="0"/>
                <a:ea typeface="Calibri" panose="020F0502020204030204" pitchFamily="34" charset="0"/>
                <a:cs typeface="Times New Roman" panose="02020603050405020304" pitchFamily="18" charset="0"/>
              </a:rPr>
            </a:br>
            <a:endParaRPr lang="en-US" sz="2200" dirty="0"/>
          </a:p>
        </p:txBody>
      </p:sp>
      <p:sp>
        <p:nvSpPr>
          <p:cNvPr id="22" name="Freeform: Shape 21">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txBody>
          <a:bodyPr/>
          <a:lstStyle/>
          <a:p>
            <a:endParaRPr lang="en-IE"/>
          </a:p>
        </p:txBody>
      </p:sp>
      <p:pic>
        <p:nvPicPr>
          <p:cNvPr id="5" name="Picture 4" descr="A graph of a drug abuse&#10;&#10;AI-generated content may be incorrect.">
            <a:extLst>
              <a:ext uri="{FF2B5EF4-FFF2-40B4-BE49-F238E27FC236}">
                <a16:creationId xmlns:a16="http://schemas.microsoft.com/office/drawing/2014/main" id="{87028CCF-0DC2-7315-4367-02E693EF95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773" y="2892346"/>
            <a:ext cx="6302329" cy="3671107"/>
          </a:xfrm>
          <a:prstGeom prst="rect">
            <a:avLst/>
          </a:prstGeom>
          <a:effectLst/>
        </p:spPr>
      </p:pic>
      <p:sp>
        <p:nvSpPr>
          <p:cNvPr id="24"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83083B11-5533-2F0F-69BC-F57C77C86ACA}"/>
              </a:ext>
            </a:extLst>
          </p:cNvPr>
          <p:cNvPicPr>
            <a:picLocks noGrp="1" noChangeAspect="1"/>
          </p:cNvPicPr>
          <p:nvPr>
            <p:ph idx="1"/>
          </p:nvPr>
        </p:nvPicPr>
        <p:blipFill rotWithShape="1">
          <a:blip r:embed="rId8">
            <a:extLst>
              <a:ext uri="{28A0092B-C50C-407E-A947-70E740481C1C}">
                <a14:useLocalDpi xmlns:a14="http://schemas.microsoft.com/office/drawing/2010/main" val="0"/>
              </a:ext>
            </a:extLst>
          </a:blip>
          <a:srcRect t="36833" r="23794" b="21184"/>
          <a:stretch/>
        </p:blipFill>
        <p:spPr bwMode="auto">
          <a:xfrm>
            <a:off x="385642" y="541718"/>
            <a:ext cx="6831352" cy="2116964"/>
          </a:xfrm>
          <a:prstGeom prst="rect">
            <a:avLst/>
          </a:prstGeom>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1030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38">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1" name="Oval 40">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43" name="Picture 42">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8" name="Picture 37">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0" name="Rectangle 39">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2" name="Rectangle 41">
            <a:extLst>
              <a:ext uri="{FF2B5EF4-FFF2-40B4-BE49-F238E27FC236}">
                <a16:creationId xmlns:a16="http://schemas.microsoft.com/office/drawing/2014/main" id="{C157F603-780C-4F12-B3EB-428407275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C3F7CE2-B43A-45D2-9373-25894C50C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6" name="Freeform 15">
            <a:extLst>
              <a:ext uri="{FF2B5EF4-FFF2-40B4-BE49-F238E27FC236}">
                <a16:creationId xmlns:a16="http://schemas.microsoft.com/office/drawing/2014/main" id="{8FCA8AFB-F631-49F2-BBF1-7E294F678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48" name="Freeform 5">
            <a:extLst>
              <a:ext uri="{FF2B5EF4-FFF2-40B4-BE49-F238E27FC236}">
                <a16:creationId xmlns:a16="http://schemas.microsoft.com/office/drawing/2014/main" id="{D6589E23-6653-463D-B72D-37D56DC91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IE"/>
          </a:p>
        </p:txBody>
      </p:sp>
      <p:sp>
        <p:nvSpPr>
          <p:cNvPr id="2" name="Title 1">
            <a:extLst>
              <a:ext uri="{FF2B5EF4-FFF2-40B4-BE49-F238E27FC236}">
                <a16:creationId xmlns:a16="http://schemas.microsoft.com/office/drawing/2014/main" id="{E58ECC06-B2F0-337F-137F-EB76DCE0BA8D}"/>
              </a:ext>
            </a:extLst>
          </p:cNvPr>
          <p:cNvSpPr>
            <a:spLocks noGrp="1"/>
          </p:cNvSpPr>
          <p:nvPr>
            <p:ph type="title"/>
          </p:nvPr>
        </p:nvSpPr>
        <p:spPr>
          <a:xfrm>
            <a:off x="542336" y="4339988"/>
            <a:ext cx="9233820" cy="2189414"/>
          </a:xfrm>
        </p:spPr>
        <p:txBody>
          <a:bodyPr vert="horz" lIns="91440" tIns="45720" rIns="91440" bIns="45720" rtlCol="0" anchor="b">
            <a:normAutofit/>
          </a:bodyPr>
          <a:lstStyle/>
          <a:p>
            <a:pPr>
              <a:lnSpc>
                <a:spcPct val="90000"/>
              </a:lnSpc>
            </a:pPr>
            <a:r>
              <a:rPr lang="en-US" sz="1200" b="1" dirty="0">
                <a:effectLst/>
              </a:rPr>
              <a:t>pie chart of different type of violation crimes that occurred yearly with proportions indicating each crime. They are all high with 11% of proportions in different years as seen in the chart, but the highest one is in the year 2024, with the percentage of 12% for the crime type of assembly or gathering violations. Each </a:t>
            </a:r>
            <a:r>
              <a:rPr lang="en-US" sz="1200" b="1" dirty="0" err="1">
                <a:effectLst/>
              </a:rPr>
              <a:t>colour</a:t>
            </a:r>
            <a:r>
              <a:rPr lang="en-US" sz="1200" b="1" dirty="0">
                <a:effectLst/>
              </a:rPr>
              <a:t> is indicating the crime type with the specific year and the proportion of the crime type</a:t>
            </a:r>
            <a:br>
              <a:rPr lang="en-US" sz="1200" b="1" dirty="0">
                <a:effectLst/>
              </a:rPr>
            </a:br>
            <a:br>
              <a:rPr lang="en-US" sz="1200" b="1" dirty="0">
                <a:effectLst/>
              </a:rPr>
            </a:br>
            <a:r>
              <a:rPr lang="en-IE" sz="1400" b="1" dirty="0">
                <a:effectLst/>
                <a:latin typeface="Calibri" panose="020F0502020204030204" pitchFamily="34" charset="0"/>
                <a:ea typeface="Calibri" panose="020F0502020204030204" pitchFamily="34" charset="0"/>
                <a:cs typeface="Times New Roman" panose="02020603050405020304" pitchFamily="18" charset="0"/>
              </a:rPr>
              <a:t>bar chart of how much of auto theft crimes occurred yearly. Which can be visualized by different colours specifying which crime type was highest to the lowest such as highest one was the bicycle theft crimes occurred in the year 2024, then next highest was in the year 2023, the auto theft recovery crimes and specific auto thefts and towed MV crimes, then the lowest ones were in year 2022, the leased rented vehicle, motor cycle/scooter and motor vehicle parts and accessory crimes</a:t>
            </a:r>
            <a:endParaRPr lang="en-US" sz="1400" b="1" dirty="0"/>
          </a:p>
        </p:txBody>
      </p:sp>
      <p:pic>
        <p:nvPicPr>
          <p:cNvPr id="6" name="Picture 5" descr="A graph of a vehicle theft crime&#10;&#10;AI-generated content may be incorrect.">
            <a:extLst>
              <a:ext uri="{FF2B5EF4-FFF2-40B4-BE49-F238E27FC236}">
                <a16:creationId xmlns:a16="http://schemas.microsoft.com/office/drawing/2014/main" id="{F1D64AE0-70FC-1175-A1C6-CAEC7211AD0C}"/>
              </a:ext>
            </a:extLst>
          </p:cNvPr>
          <p:cNvPicPr>
            <a:picLocks noChangeAspect="1"/>
          </p:cNvPicPr>
          <p:nvPr/>
        </p:nvPicPr>
        <p:blipFill>
          <a:blip r:embed="rId7">
            <a:extLst>
              <a:ext uri="{28A0092B-C50C-407E-A947-70E740481C1C}">
                <a14:useLocalDpi xmlns:a14="http://schemas.microsoft.com/office/drawing/2010/main" val="0"/>
              </a:ext>
            </a:extLst>
          </a:blip>
          <a:srcRect l="22092" r="8209" b="-2"/>
          <a:stretch/>
        </p:blipFill>
        <p:spPr>
          <a:xfrm>
            <a:off x="505041" y="290010"/>
            <a:ext cx="2942115" cy="3637917"/>
          </a:xfrm>
          <a:prstGeom prst="rect">
            <a:avLst/>
          </a:prstGeom>
          <a:effectLst/>
        </p:spPr>
      </p:pic>
      <p:pic>
        <p:nvPicPr>
          <p:cNvPr id="5" name="Picture 4" descr="A diagram of a circle with numbers and text&#10;&#10;AI-generated content may be incorrect.">
            <a:extLst>
              <a:ext uri="{FF2B5EF4-FFF2-40B4-BE49-F238E27FC236}">
                <a16:creationId xmlns:a16="http://schemas.microsoft.com/office/drawing/2014/main" id="{5E7BE4C5-E3C9-E4EA-3D5E-A0B2DC86170B}"/>
              </a:ext>
            </a:extLst>
          </p:cNvPr>
          <p:cNvPicPr>
            <a:picLocks noChangeAspect="1"/>
          </p:cNvPicPr>
          <p:nvPr/>
        </p:nvPicPr>
        <p:blipFill>
          <a:blip r:embed="rId8">
            <a:extLst>
              <a:ext uri="{28A0092B-C50C-407E-A947-70E740481C1C}">
                <a14:useLocalDpi xmlns:a14="http://schemas.microsoft.com/office/drawing/2010/main" val="0"/>
              </a:ext>
            </a:extLst>
          </a:blip>
          <a:srcRect l="8100" r="43776" b="3"/>
          <a:stretch/>
        </p:blipFill>
        <p:spPr>
          <a:xfrm>
            <a:off x="3743856" y="636083"/>
            <a:ext cx="2942115" cy="3291844"/>
          </a:xfrm>
          <a:prstGeom prst="rect">
            <a:avLst/>
          </a:prstGeom>
          <a:effectLst/>
        </p:spPr>
      </p:pic>
      <p:pic>
        <p:nvPicPr>
          <p:cNvPr id="4" name="Content Placeholder 3">
            <a:extLst>
              <a:ext uri="{FF2B5EF4-FFF2-40B4-BE49-F238E27FC236}">
                <a16:creationId xmlns:a16="http://schemas.microsoft.com/office/drawing/2014/main" id="{9F53EDEB-FA27-C51E-CE93-EC3EC6D3027A}"/>
              </a:ext>
            </a:extLst>
          </p:cNvPr>
          <p:cNvPicPr>
            <a:picLocks noGrp="1" noChangeAspect="1"/>
          </p:cNvPicPr>
          <p:nvPr>
            <p:ph idx="1"/>
          </p:nvPr>
        </p:nvPicPr>
        <p:blipFill>
          <a:blip r:embed="rId9">
            <a:extLst>
              <a:ext uri="{28A0092B-C50C-407E-A947-70E740481C1C}">
                <a14:useLocalDpi xmlns:a14="http://schemas.microsoft.com/office/drawing/2010/main" val="0"/>
              </a:ext>
            </a:extLst>
          </a:blip>
          <a:srcRect l="8463" r="45303" b="-2"/>
          <a:stretch/>
        </p:blipFill>
        <p:spPr>
          <a:xfrm>
            <a:off x="6851421" y="636083"/>
            <a:ext cx="2924735" cy="3291844"/>
          </a:xfrm>
          <a:prstGeom prst="rect">
            <a:avLst/>
          </a:prstGeom>
          <a:effectLst/>
        </p:spPr>
      </p:pic>
    </p:spTree>
    <p:extLst>
      <p:ext uri="{BB962C8B-B14F-4D97-AF65-F5344CB8AC3E}">
        <p14:creationId xmlns:p14="http://schemas.microsoft.com/office/powerpoint/2010/main" val="398160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A33C7-659E-6C36-0769-AC04F41A5DD2}"/>
              </a:ext>
            </a:extLst>
          </p:cNvPr>
          <p:cNvSpPr>
            <a:spLocks noGrp="1"/>
          </p:cNvSpPr>
          <p:nvPr>
            <p:ph type="title"/>
          </p:nvPr>
        </p:nvSpPr>
        <p:spPr>
          <a:xfrm>
            <a:off x="4984750" y="1011237"/>
            <a:ext cx="6120000" cy="860400"/>
          </a:xfrm>
        </p:spPr>
        <p:txBody>
          <a:bodyPr anchor="b">
            <a:normAutofit/>
          </a:bodyPr>
          <a:lstStyle/>
          <a:p>
            <a:pPr algn="ctr"/>
            <a:r>
              <a:rPr lang="en-US" dirty="0"/>
              <a:t>AGENDA </a:t>
            </a:r>
            <a:endParaRPr lang="en-IE"/>
          </a:p>
        </p:txBody>
      </p:sp>
      <p:sp>
        <p:nvSpPr>
          <p:cNvPr id="3" name="Content Placeholder 2">
            <a:extLst>
              <a:ext uri="{FF2B5EF4-FFF2-40B4-BE49-F238E27FC236}">
                <a16:creationId xmlns:a16="http://schemas.microsoft.com/office/drawing/2014/main" id="{92D463EF-E405-DBF7-74A6-42461A4A545E}"/>
              </a:ext>
            </a:extLst>
          </p:cNvPr>
          <p:cNvSpPr>
            <a:spLocks noGrp="1"/>
          </p:cNvSpPr>
          <p:nvPr>
            <p:ph idx="1"/>
          </p:nvPr>
        </p:nvSpPr>
        <p:spPr>
          <a:xfrm>
            <a:off x="4984750" y="2759076"/>
            <a:ext cx="6121400" cy="3009899"/>
          </a:xfrm>
        </p:spPr>
        <p:txBody>
          <a:bodyPr>
            <a:normAutofit lnSpcReduction="10000"/>
          </a:bodyPr>
          <a:lstStyle/>
          <a:p>
            <a:pPr>
              <a:lnSpc>
                <a:spcPct val="115000"/>
              </a:lnSpc>
            </a:pPr>
            <a:r>
              <a:rPr lang="en-US" sz="1100" dirty="0"/>
              <a:t>Introduction </a:t>
            </a:r>
          </a:p>
          <a:p>
            <a:pPr>
              <a:lnSpc>
                <a:spcPct val="115000"/>
              </a:lnSpc>
            </a:pPr>
            <a:r>
              <a:rPr lang="en-US" sz="1100" dirty="0"/>
              <a:t>Background</a:t>
            </a:r>
          </a:p>
          <a:p>
            <a:pPr>
              <a:lnSpc>
                <a:spcPct val="115000"/>
              </a:lnSpc>
            </a:pPr>
            <a:r>
              <a:rPr lang="en-US" sz="1100" dirty="0"/>
              <a:t>Project Goals/Objectives   </a:t>
            </a:r>
          </a:p>
          <a:p>
            <a:pPr>
              <a:lnSpc>
                <a:spcPct val="115000"/>
              </a:lnSpc>
            </a:pPr>
            <a:r>
              <a:rPr lang="en-US" sz="1100" dirty="0"/>
              <a:t>Reprocessing and sources of data</a:t>
            </a:r>
          </a:p>
          <a:p>
            <a:pPr>
              <a:lnSpc>
                <a:spcPct val="115000"/>
              </a:lnSpc>
            </a:pPr>
            <a:r>
              <a:rPr lang="en-US" sz="1100" dirty="0"/>
              <a:t>Technologies Used </a:t>
            </a:r>
          </a:p>
          <a:p>
            <a:pPr>
              <a:lnSpc>
                <a:spcPct val="115000"/>
              </a:lnSpc>
            </a:pPr>
            <a:r>
              <a:rPr lang="en-US" sz="1100" dirty="0"/>
              <a:t>Methodology (workflow)</a:t>
            </a:r>
          </a:p>
          <a:p>
            <a:pPr>
              <a:lnSpc>
                <a:spcPct val="115000"/>
              </a:lnSpc>
            </a:pPr>
            <a:r>
              <a:rPr lang="en-US" sz="1100" dirty="0"/>
              <a:t>Initial, introductory findings and progress so far (including visualizations and SQL queries and code so far)</a:t>
            </a:r>
          </a:p>
          <a:p>
            <a:pPr>
              <a:lnSpc>
                <a:spcPct val="115000"/>
              </a:lnSpc>
            </a:pPr>
            <a:r>
              <a:rPr lang="en-US" sz="1100" dirty="0"/>
              <a:t>Conclusion (Timeline for further steps) project plan </a:t>
            </a:r>
          </a:p>
          <a:p>
            <a:pPr>
              <a:lnSpc>
                <a:spcPct val="115000"/>
              </a:lnSpc>
            </a:pPr>
            <a:r>
              <a:rPr lang="en-US" sz="1100" dirty="0"/>
              <a:t>References and bibliography  </a:t>
            </a:r>
          </a:p>
          <a:p>
            <a:pPr>
              <a:lnSpc>
                <a:spcPct val="115000"/>
              </a:lnSpc>
            </a:pPr>
            <a:endParaRPr lang="en-IE" sz="1100" dirty="0"/>
          </a:p>
        </p:txBody>
      </p:sp>
      <p:pic>
        <p:nvPicPr>
          <p:cNvPr id="5" name="Picture 4" descr="Abstract background">
            <a:extLst>
              <a:ext uri="{FF2B5EF4-FFF2-40B4-BE49-F238E27FC236}">
                <a16:creationId xmlns:a16="http://schemas.microsoft.com/office/drawing/2014/main" id="{CB669C0C-E243-147F-0D9F-17E55D432652}"/>
              </a:ext>
            </a:extLst>
          </p:cNvPr>
          <p:cNvPicPr>
            <a:picLocks noChangeAspect="1"/>
          </p:cNvPicPr>
          <p:nvPr/>
        </p:nvPicPr>
        <p:blipFill>
          <a:blip r:embed="rId2"/>
          <a:srcRect l="52726" r="13407"/>
          <a:stretch/>
        </p:blipFill>
        <p:spPr>
          <a:xfrm>
            <a:off x="20" y="10"/>
            <a:ext cx="3870969" cy="6857990"/>
          </a:xfrm>
          <a:prstGeom prst="rect">
            <a:avLst/>
          </a:prstGeom>
        </p:spPr>
      </p:pic>
    </p:spTree>
    <p:extLst>
      <p:ext uri="{BB962C8B-B14F-4D97-AF65-F5344CB8AC3E}">
        <p14:creationId xmlns:p14="http://schemas.microsoft.com/office/powerpoint/2010/main" val="4131165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16" name="Picture 15">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2" name="Rectangle 21">
            <a:extLst>
              <a:ext uri="{FF2B5EF4-FFF2-40B4-BE49-F238E27FC236}">
                <a16:creationId xmlns:a16="http://schemas.microsoft.com/office/drawing/2014/main" id="{4EA8ACEA-5B4B-4AC6-A227-6A0E014A5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E54BE42-0A76-4E08-8E93-933FEE57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6" name="Freeform 15">
            <a:extLst>
              <a:ext uri="{FF2B5EF4-FFF2-40B4-BE49-F238E27FC236}">
                <a16:creationId xmlns:a16="http://schemas.microsoft.com/office/drawing/2014/main" id="{BC170363-AD0C-449E-B5CC-30A228247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5" name="Picture 4" descr="A graph with white lines and dots&#10;&#10;AI-generated content may be incorrect.">
            <a:extLst>
              <a:ext uri="{FF2B5EF4-FFF2-40B4-BE49-F238E27FC236}">
                <a16:creationId xmlns:a16="http://schemas.microsoft.com/office/drawing/2014/main" id="{11552C75-2E1B-D54D-6C9B-87FF137A65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4300" y="281355"/>
            <a:ext cx="5491277" cy="3583936"/>
          </a:xfrm>
          <a:prstGeom prst="rect">
            <a:avLst/>
          </a:prstGeom>
          <a:effectLst/>
        </p:spPr>
      </p:pic>
      <p:sp useBgFill="1">
        <p:nvSpPr>
          <p:cNvPr id="28" name="Freeform 5">
            <a:extLst>
              <a:ext uri="{FF2B5EF4-FFF2-40B4-BE49-F238E27FC236}">
                <a16:creationId xmlns:a16="http://schemas.microsoft.com/office/drawing/2014/main" id="{1F63DF7C-AFED-49CB-8FAF-B69387E9C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IE"/>
          </a:p>
        </p:txBody>
      </p:sp>
      <p:sp>
        <p:nvSpPr>
          <p:cNvPr id="2" name="Title 1">
            <a:extLst>
              <a:ext uri="{FF2B5EF4-FFF2-40B4-BE49-F238E27FC236}">
                <a16:creationId xmlns:a16="http://schemas.microsoft.com/office/drawing/2014/main" id="{91216FC5-850F-D9C5-9719-31AFB81E1E9F}"/>
              </a:ext>
            </a:extLst>
          </p:cNvPr>
          <p:cNvSpPr>
            <a:spLocks noGrp="1"/>
          </p:cNvSpPr>
          <p:nvPr>
            <p:ph type="title"/>
          </p:nvPr>
        </p:nvSpPr>
        <p:spPr>
          <a:xfrm>
            <a:off x="635458" y="4854344"/>
            <a:ext cx="9345155" cy="861802"/>
          </a:xfrm>
        </p:spPr>
        <p:txBody>
          <a:bodyPr vert="horz" lIns="91440" tIns="45720" rIns="91440" bIns="45720" rtlCol="0" anchor="b">
            <a:normAutofit/>
          </a:bodyPr>
          <a:lstStyle/>
          <a:p>
            <a:pPr>
              <a:lnSpc>
                <a:spcPct val="90000"/>
              </a:lnSpc>
            </a:pPr>
            <a:r>
              <a:rPr lang="en-US" sz="2600" dirty="0" err="1">
                <a:effectLst/>
              </a:rPr>
              <a:t>gantt</a:t>
            </a:r>
            <a:r>
              <a:rPr lang="en-US" sz="2600" dirty="0">
                <a:effectLst/>
              </a:rPr>
              <a:t> chart and line charts of the specific M/V accident crimes monthly and yearly</a:t>
            </a:r>
            <a:endParaRPr lang="en-US" sz="2600" dirty="0"/>
          </a:p>
        </p:txBody>
      </p:sp>
      <p:pic>
        <p:nvPicPr>
          <p:cNvPr id="4" name="Content Placeholder 3" descr="A screenshot of a computer&#10;&#10;AI-generated content may be incorrect.">
            <a:extLst>
              <a:ext uri="{FF2B5EF4-FFF2-40B4-BE49-F238E27FC236}">
                <a16:creationId xmlns:a16="http://schemas.microsoft.com/office/drawing/2014/main" id="{E7BE03DD-92B8-9EBC-82B3-EED06A02EA2D}"/>
              </a:ext>
            </a:extLst>
          </p:cNvPr>
          <p:cNvPicPr>
            <a:picLocks noGrp="1" noChangeAspect="1"/>
          </p:cNvPicPr>
          <p:nvPr>
            <p:ph idx="1"/>
          </p:nvPr>
        </p:nvPicPr>
        <p:blipFill rotWithShape="1">
          <a:blip r:embed="rId8">
            <a:extLst>
              <a:ext uri="{28A0092B-C50C-407E-A947-70E740481C1C}">
                <a14:useLocalDpi xmlns:a14="http://schemas.microsoft.com/office/drawing/2010/main" val="0"/>
              </a:ext>
            </a:extLst>
          </a:blip>
          <a:srcRect l="31767" t="44373" r="32367" b="18184"/>
          <a:stretch/>
        </p:blipFill>
        <p:spPr bwMode="auto">
          <a:xfrm>
            <a:off x="407963" y="423683"/>
            <a:ext cx="5600522" cy="3288807"/>
          </a:xfrm>
          <a:prstGeom prst="rect">
            <a:avLst/>
          </a:prstGeom>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278370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1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 name="Oval 1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16" name="Picture 15">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2" name="Rectangle 21">
            <a:extLst>
              <a:ext uri="{FF2B5EF4-FFF2-40B4-BE49-F238E27FC236}">
                <a16:creationId xmlns:a16="http://schemas.microsoft.com/office/drawing/2014/main" id="{EADB8294-BBF5-4EE7-8D08-DDECD12A1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2AA68CD-BBCC-4482-B4F9-3EBE3A75D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6" name="Freeform 15">
            <a:extLst>
              <a:ext uri="{FF2B5EF4-FFF2-40B4-BE49-F238E27FC236}">
                <a16:creationId xmlns:a16="http://schemas.microsoft.com/office/drawing/2014/main" id="{B58816D9-9E81-4B2B-95D3-C398BF15E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5" name="Picture 4" descr="A screenshot of a computer&#10;&#10;AI-generated content may be incorrect.">
            <a:extLst>
              <a:ext uri="{FF2B5EF4-FFF2-40B4-BE49-F238E27FC236}">
                <a16:creationId xmlns:a16="http://schemas.microsoft.com/office/drawing/2014/main" id="{EF17F8DE-819F-53CB-8372-DD8E0876AFF4}"/>
              </a:ext>
            </a:extLst>
          </p:cNvPr>
          <p:cNvPicPr>
            <a:picLocks noChangeAspect="1"/>
          </p:cNvPicPr>
          <p:nvPr/>
        </p:nvPicPr>
        <p:blipFill rotWithShape="1">
          <a:blip r:embed="rId7">
            <a:extLst>
              <a:ext uri="{28A0092B-C50C-407E-A947-70E740481C1C}">
                <a14:useLocalDpi xmlns:a14="http://schemas.microsoft.com/office/drawing/2010/main" val="0"/>
              </a:ext>
            </a:extLst>
          </a:blip>
          <a:srcRect l="15792" t="40070" r="49245" b="24290"/>
          <a:stretch/>
        </p:blipFill>
        <p:spPr bwMode="auto">
          <a:xfrm>
            <a:off x="5510335" y="502128"/>
            <a:ext cx="5918077" cy="3393379"/>
          </a:xfrm>
          <a:prstGeom prst="rect">
            <a:avLst/>
          </a:prstGeom>
          <a:effectLst/>
          <a:extLst>
            <a:ext uri="{53640926-AAD7-44D8-BBD7-CCE9431645EC}">
              <a14:shadowObscured xmlns:a14="http://schemas.microsoft.com/office/drawing/2010/main"/>
            </a:ext>
          </a:extLst>
        </p:spPr>
      </p:pic>
      <p:sp useBgFill="1">
        <p:nvSpPr>
          <p:cNvPr id="28" name="Freeform 5">
            <a:extLst>
              <a:ext uri="{FF2B5EF4-FFF2-40B4-BE49-F238E27FC236}">
                <a16:creationId xmlns:a16="http://schemas.microsoft.com/office/drawing/2014/main" id="{BD26E291-370D-448F-BDB9-9A5999D46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IE"/>
          </a:p>
        </p:txBody>
      </p:sp>
      <p:sp>
        <p:nvSpPr>
          <p:cNvPr id="2" name="Title 1">
            <a:extLst>
              <a:ext uri="{FF2B5EF4-FFF2-40B4-BE49-F238E27FC236}">
                <a16:creationId xmlns:a16="http://schemas.microsoft.com/office/drawing/2014/main" id="{734BCB93-28F0-EF6C-9560-ABDAC1124D58}"/>
              </a:ext>
            </a:extLst>
          </p:cNvPr>
          <p:cNvSpPr>
            <a:spLocks noGrp="1"/>
          </p:cNvSpPr>
          <p:nvPr>
            <p:ph type="title"/>
          </p:nvPr>
        </p:nvSpPr>
        <p:spPr>
          <a:xfrm>
            <a:off x="689613" y="5234197"/>
            <a:ext cx="9345155" cy="861802"/>
          </a:xfrm>
        </p:spPr>
        <p:txBody>
          <a:bodyPr vert="horz" lIns="91440" tIns="45720" rIns="91440" bIns="45720" rtlCol="0" anchor="b">
            <a:normAutofit fontScale="90000"/>
          </a:bodyPr>
          <a:lstStyle/>
          <a:p>
            <a:pPr>
              <a:lnSpc>
                <a:spcPct val="90000"/>
              </a:lnSpc>
            </a:pPr>
            <a:r>
              <a:rPr lang="en-US" sz="1600" b="1" dirty="0">
                <a:effectLst/>
              </a:rPr>
              <a:t>bar chart of sexual assault crimes monthly with their neighborhoods(locations) specified. Such as 10 (October) month has the highest sexual assault crimes in west end and Dorchester and the least one in Brighton</a:t>
            </a:r>
            <a:br>
              <a:rPr lang="en-US" sz="1600" b="1" dirty="0">
                <a:effectLst/>
              </a:rPr>
            </a:br>
            <a:br>
              <a:rPr lang="en-US" sz="1600" b="1" dirty="0">
                <a:effectLst/>
              </a:rPr>
            </a:br>
            <a:r>
              <a:rPr lang="en-IE" sz="1800" b="1" dirty="0">
                <a:effectLst/>
                <a:latin typeface="Calibri" panose="020F0502020204030204" pitchFamily="34" charset="0"/>
                <a:ea typeface="Calibri" panose="020F0502020204030204" pitchFamily="34" charset="0"/>
                <a:cs typeface="Times New Roman" panose="02020603050405020304" pitchFamily="18" charset="0"/>
              </a:rPr>
              <a:t>line chart indicating murder and death crimes yearly with its total counts of each crimes yearly. Showing these crimes are decreasing over years</a:t>
            </a:r>
            <a:endParaRPr lang="en-US" sz="1600" b="1" dirty="0"/>
          </a:p>
        </p:txBody>
      </p:sp>
      <p:pic>
        <p:nvPicPr>
          <p:cNvPr id="4" name="Content Placeholder 3" descr="A screenshot of a computer&#10;&#10;AI-generated content may be incorrect.">
            <a:extLst>
              <a:ext uri="{FF2B5EF4-FFF2-40B4-BE49-F238E27FC236}">
                <a16:creationId xmlns:a16="http://schemas.microsoft.com/office/drawing/2014/main" id="{F76F6B99-6361-1061-0FCA-A58623535EE0}"/>
              </a:ext>
            </a:extLst>
          </p:cNvPr>
          <p:cNvPicPr>
            <a:picLocks noGrp="1" noChangeAspect="1"/>
          </p:cNvPicPr>
          <p:nvPr>
            <p:ph idx="1"/>
          </p:nvPr>
        </p:nvPicPr>
        <p:blipFill rotWithShape="1">
          <a:blip r:embed="rId8">
            <a:extLst>
              <a:ext uri="{28A0092B-C50C-407E-A947-70E740481C1C}">
                <a14:useLocalDpi xmlns:a14="http://schemas.microsoft.com/office/drawing/2010/main" val="0"/>
              </a:ext>
            </a:extLst>
          </a:blip>
          <a:srcRect l="27896" t="40345" r="40985" b="21058"/>
          <a:stretch/>
        </p:blipFill>
        <p:spPr bwMode="auto">
          <a:xfrm>
            <a:off x="74916" y="239151"/>
            <a:ext cx="5287275" cy="3688776"/>
          </a:xfrm>
          <a:prstGeom prst="rect">
            <a:avLst/>
          </a:prstGeom>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6424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D2679-89BB-3EE1-7F86-88A4B1093337}"/>
              </a:ext>
            </a:extLst>
          </p:cNvPr>
          <p:cNvSpPr>
            <a:spLocks noGrp="1"/>
          </p:cNvSpPr>
          <p:nvPr>
            <p:ph type="title"/>
          </p:nvPr>
        </p:nvSpPr>
        <p:spPr>
          <a:xfrm>
            <a:off x="7946909" y="614150"/>
            <a:ext cx="3597391" cy="3778238"/>
          </a:xfrm>
        </p:spPr>
        <p:txBody>
          <a:bodyPr vert="horz" lIns="91440" tIns="45720" rIns="91440" bIns="45720" rtlCol="0" anchor="b">
            <a:normAutofit fontScale="90000"/>
          </a:bodyPr>
          <a:lstStyle/>
          <a:p>
            <a:pPr>
              <a:lnSpc>
                <a:spcPct val="90000"/>
              </a:lnSpc>
            </a:pPr>
            <a:r>
              <a:rPr lang="en-US" sz="3400" b="0" i="0" kern="1200" dirty="0">
                <a:solidFill>
                  <a:srgbClr val="EBEBEB"/>
                </a:solidFill>
                <a:latin typeface="+mj-lt"/>
                <a:ea typeface="+mj-ea"/>
                <a:cs typeface="+mj-cs"/>
              </a:rPr>
              <a:t>Some </a:t>
            </a:r>
            <a:r>
              <a:rPr lang="en-US" sz="3400" b="0" i="0" kern="1200" dirty="0" err="1">
                <a:solidFill>
                  <a:srgbClr val="EBEBEB"/>
                </a:solidFill>
                <a:latin typeface="+mj-lt"/>
                <a:ea typeface="+mj-ea"/>
                <a:cs typeface="+mj-cs"/>
              </a:rPr>
              <a:t>screesnhots</a:t>
            </a:r>
            <a:r>
              <a:rPr lang="en-US" sz="3400" b="0" i="0" kern="1200" dirty="0">
                <a:solidFill>
                  <a:srgbClr val="EBEBEB"/>
                </a:solidFill>
                <a:latin typeface="+mj-lt"/>
                <a:ea typeface="+mj-ea"/>
                <a:cs typeface="+mj-cs"/>
              </a:rPr>
              <a:t> Power BI dashboards of visualizations developed </a:t>
            </a:r>
            <a:r>
              <a:rPr lang="en-US" sz="2000" b="1" dirty="0">
                <a:solidFill>
                  <a:schemeClr val="tx1"/>
                </a:solidFill>
              </a:rPr>
              <a:t>Specific blue and red color dashboards for color-blinded end users. (high—contrasted colors</a:t>
            </a:r>
            <a:r>
              <a:rPr lang="en-US" sz="1600" b="1" dirty="0">
                <a:solidFill>
                  <a:schemeClr val="tx1"/>
                </a:solidFill>
              </a:rPr>
              <a:t>)</a:t>
            </a:r>
            <a:br>
              <a:rPr lang="en-US" sz="1600" dirty="0"/>
            </a:br>
            <a:endParaRPr lang="en-US" sz="3400" b="0" i="0" kern="1200" dirty="0">
              <a:solidFill>
                <a:srgbClr val="EBEBEB"/>
              </a:solidFill>
              <a:latin typeface="+mj-lt"/>
              <a:ea typeface="+mj-ea"/>
              <a:cs typeface="+mj-cs"/>
            </a:endParaRP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4" name="Content Placeholder 3" descr="A screenshot of a computer&#10;&#10;AI-generated content may be incorrect.">
            <a:extLst>
              <a:ext uri="{FF2B5EF4-FFF2-40B4-BE49-F238E27FC236}">
                <a16:creationId xmlns:a16="http://schemas.microsoft.com/office/drawing/2014/main" id="{1F3D1B6A-A2FB-4B93-3B7C-C914FA62ABE3}"/>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3736" t="20830" r="41761" b="22121"/>
          <a:stretch/>
        </p:blipFill>
        <p:spPr bwMode="auto">
          <a:xfrm>
            <a:off x="1" y="365760"/>
            <a:ext cx="7757450" cy="6013566"/>
          </a:xfrm>
          <a:prstGeom prst="rect">
            <a:avLst/>
          </a:prstGeom>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83071431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1" name="Oval 3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32" name="Picture 31">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33">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5" name="Rectangle 34">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screenshot of a computer&#10;&#10;AI-generated content may be incorrect.">
            <a:extLst>
              <a:ext uri="{FF2B5EF4-FFF2-40B4-BE49-F238E27FC236}">
                <a16:creationId xmlns:a16="http://schemas.microsoft.com/office/drawing/2014/main" id="{A1FF79F2-98F2-B5DE-62B3-88704075DC99}"/>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3566" t="21129" r="44840" b="23924"/>
          <a:stretch/>
        </p:blipFill>
        <p:spPr bwMode="auto">
          <a:xfrm>
            <a:off x="1446126" y="643467"/>
            <a:ext cx="9299747" cy="5571066"/>
          </a:xfrm>
          <a:prstGeom prst="rect">
            <a:avLst/>
          </a:prstGeom>
          <a:extLst>
            <a:ext uri="{53640926-AAD7-44D8-BBD7-CCE9431645EC}">
              <a14:shadowObscured xmlns:a14="http://schemas.microsoft.com/office/drawing/2010/main"/>
            </a:ext>
          </a:extLst>
        </p:spPr>
      </p:pic>
      <p:sp>
        <p:nvSpPr>
          <p:cNvPr id="36" name="Rectangle 3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Tree>
    <p:extLst>
      <p:ext uri="{BB962C8B-B14F-4D97-AF65-F5344CB8AC3E}">
        <p14:creationId xmlns:p14="http://schemas.microsoft.com/office/powerpoint/2010/main" val="1947901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useBgFill="1">
        <p:nvSpPr>
          <p:cNvPr id="21" name="Rectangle 20">
            <a:extLst>
              <a:ext uri="{FF2B5EF4-FFF2-40B4-BE49-F238E27FC236}">
                <a16:creationId xmlns:a16="http://schemas.microsoft.com/office/drawing/2014/main" id="{B0487C8F-7D6C-4EAF-A9A5-45D8E94FC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A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78DA0F-394A-417D-892B-8253831A2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screenshot of a computer&#10;&#10;AI-generated content may be incorrect.">
            <a:extLst>
              <a:ext uri="{FF2B5EF4-FFF2-40B4-BE49-F238E27FC236}">
                <a16:creationId xmlns:a16="http://schemas.microsoft.com/office/drawing/2014/main" id="{C88FBC37-DA39-0B67-CC9C-6FB90FBD0DED}"/>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3734" t="20228" r="41084" b="24529"/>
          <a:stretch/>
        </p:blipFill>
        <p:spPr bwMode="auto">
          <a:xfrm>
            <a:off x="1149410" y="643467"/>
            <a:ext cx="9893180" cy="5571066"/>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854547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screenshot of a computer&#10;&#10;AI-generated content may be incorrect.">
            <a:extLst>
              <a:ext uri="{FF2B5EF4-FFF2-40B4-BE49-F238E27FC236}">
                <a16:creationId xmlns:a16="http://schemas.microsoft.com/office/drawing/2014/main" id="{49A77C10-992A-8ECA-747D-C797C49FD96D}"/>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3904" t="22343" r="42960" b="24827"/>
          <a:stretch/>
        </p:blipFill>
        <p:spPr bwMode="auto">
          <a:xfrm>
            <a:off x="1115259" y="643467"/>
            <a:ext cx="9961482" cy="5571066"/>
          </a:xfrm>
          <a:prstGeom prst="rect">
            <a:avLst/>
          </a:prstGeom>
          <a:extLst>
            <a:ext uri="{53640926-AAD7-44D8-BBD7-CCE9431645EC}">
              <a14:shadowObscured xmlns:a14="http://schemas.microsoft.com/office/drawing/2010/main"/>
            </a:ext>
          </a:extLst>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Tree>
    <p:extLst>
      <p:ext uri="{BB962C8B-B14F-4D97-AF65-F5344CB8AC3E}">
        <p14:creationId xmlns:p14="http://schemas.microsoft.com/office/powerpoint/2010/main" val="2458774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screenshot of a computer&#10;&#10;AI-generated content may be incorrect.">
            <a:extLst>
              <a:ext uri="{FF2B5EF4-FFF2-40B4-BE49-F238E27FC236}">
                <a16:creationId xmlns:a16="http://schemas.microsoft.com/office/drawing/2014/main" id="{3CAE8DAD-D7F0-640A-6291-9A64FB3B6EFB}"/>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7131" t="25662" r="45846" b="30265"/>
          <a:stretch/>
        </p:blipFill>
        <p:spPr bwMode="auto">
          <a:xfrm>
            <a:off x="812478" y="643467"/>
            <a:ext cx="10567044" cy="5571066"/>
          </a:xfrm>
          <a:prstGeom prst="rect">
            <a:avLst/>
          </a:prstGeom>
          <a:extLst>
            <a:ext uri="{53640926-AAD7-44D8-BBD7-CCE9431645EC}">
              <a14:shadowObscured xmlns:a14="http://schemas.microsoft.com/office/drawing/2010/main"/>
            </a:ext>
          </a:extLst>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Tree>
    <p:extLst>
      <p:ext uri="{BB962C8B-B14F-4D97-AF65-F5344CB8AC3E}">
        <p14:creationId xmlns:p14="http://schemas.microsoft.com/office/powerpoint/2010/main" val="844484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749DB-207F-3661-7EE5-41D8C524635E}"/>
              </a:ext>
            </a:extLst>
          </p:cNvPr>
          <p:cNvSpPr>
            <a:spLocks noGrp="1"/>
          </p:cNvSpPr>
          <p:nvPr>
            <p:ph type="title"/>
          </p:nvPr>
        </p:nvSpPr>
        <p:spPr>
          <a:xfrm>
            <a:off x="7790541" y="1450259"/>
            <a:ext cx="3753599" cy="1442153"/>
          </a:xfrm>
        </p:spPr>
        <p:txBody>
          <a:bodyPr>
            <a:normAutofit/>
          </a:bodyPr>
          <a:lstStyle/>
          <a:p>
            <a:pPr>
              <a:lnSpc>
                <a:spcPct val="90000"/>
              </a:lnSpc>
            </a:pPr>
            <a:r>
              <a:rPr lang="en-US" sz="3100"/>
              <a:t>Entity-relationship diagram </a:t>
            </a:r>
            <a:br>
              <a:rPr lang="en-US" sz="3100"/>
            </a:br>
            <a:endParaRPr lang="en-IE" sz="3100"/>
          </a:p>
        </p:txBody>
      </p:sp>
      <p:pic>
        <p:nvPicPr>
          <p:cNvPr id="4" name="Picture 3" descr="A piece of paper with writing on it&#10;&#10;Description automatically generated">
            <a:extLst>
              <a:ext uri="{FF2B5EF4-FFF2-40B4-BE49-F238E27FC236}">
                <a16:creationId xmlns:a16="http://schemas.microsoft.com/office/drawing/2014/main" id="{771A0E75-F3B6-3CA6-D00E-B9E8ED43B1AE}"/>
              </a:ext>
            </a:extLst>
          </p:cNvPr>
          <p:cNvPicPr>
            <a:picLocks noChangeAspect="1"/>
          </p:cNvPicPr>
          <p:nvPr/>
        </p:nvPicPr>
        <p:blipFill>
          <a:blip r:embed="rId3" cstate="print">
            <a:extLst>
              <a:ext uri="{28A0092B-C50C-407E-A947-70E740481C1C}">
                <a14:useLocalDpi xmlns:a14="http://schemas.microsoft.com/office/drawing/2010/main" val="0"/>
              </a:ext>
            </a:extLst>
          </a:blip>
          <a:srcRect r="1" b="6129"/>
          <a:stretch/>
        </p:blipFill>
        <p:spPr>
          <a:xfrm>
            <a:off x="646532" y="1447799"/>
            <a:ext cx="6493910" cy="4572001"/>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9F463B7A-CDC7-EEFA-6E44-123214C6772A}"/>
              </a:ext>
            </a:extLst>
          </p:cNvPr>
          <p:cNvSpPr>
            <a:spLocks noGrp="1"/>
          </p:cNvSpPr>
          <p:nvPr>
            <p:ph idx="1"/>
          </p:nvPr>
        </p:nvSpPr>
        <p:spPr>
          <a:xfrm>
            <a:off x="7789312" y="3072385"/>
            <a:ext cx="3754987" cy="2947415"/>
          </a:xfrm>
        </p:spPr>
        <p:txBody>
          <a:bodyPr>
            <a:normAutofit/>
          </a:bodyPr>
          <a:lstStyle/>
          <a:p>
            <a:r>
              <a:rPr lang="en-US" sz="1800"/>
              <a:t>Includes entities, necessary Foreign and Primary Keys and relationships with one another of the tables. </a:t>
            </a:r>
          </a:p>
          <a:p>
            <a:endParaRPr lang="en-IE" sz="1800"/>
          </a:p>
        </p:txBody>
      </p:sp>
    </p:spTree>
    <p:extLst>
      <p:ext uri="{BB962C8B-B14F-4D97-AF65-F5344CB8AC3E}">
        <p14:creationId xmlns:p14="http://schemas.microsoft.com/office/powerpoint/2010/main" val="137398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E33D-FC81-CED3-8865-B4A089C26AFC}"/>
              </a:ext>
            </a:extLst>
          </p:cNvPr>
          <p:cNvSpPr>
            <a:spLocks noGrp="1"/>
          </p:cNvSpPr>
          <p:nvPr>
            <p:ph type="title"/>
          </p:nvPr>
        </p:nvSpPr>
        <p:spPr>
          <a:xfrm>
            <a:off x="645130" y="398127"/>
            <a:ext cx="9404723" cy="1400530"/>
          </a:xfrm>
        </p:spPr>
        <p:txBody>
          <a:bodyPr/>
          <a:lstStyle/>
          <a:p>
            <a:r>
              <a:rPr lang="en-US" sz="2400" dirty="0"/>
              <a:t>In conclusion, the Highest and lowest crimes found after my overall crime analysis  research that governments or law enforcement agencies could have a look at conder focusing on these crimes</a:t>
            </a:r>
            <a:endParaRPr lang="en-IE" sz="2400" dirty="0"/>
          </a:p>
        </p:txBody>
      </p:sp>
      <p:sp>
        <p:nvSpPr>
          <p:cNvPr id="3" name="Content Placeholder 2">
            <a:extLst>
              <a:ext uri="{FF2B5EF4-FFF2-40B4-BE49-F238E27FC236}">
                <a16:creationId xmlns:a16="http://schemas.microsoft.com/office/drawing/2014/main" id="{E19F9A25-A79B-363B-A2F0-FF576422C08A}"/>
              </a:ext>
            </a:extLst>
          </p:cNvPr>
          <p:cNvSpPr>
            <a:spLocks noGrp="1"/>
          </p:cNvSpPr>
          <p:nvPr>
            <p:ph idx="1"/>
          </p:nvPr>
        </p:nvSpPr>
        <p:spPr/>
        <p:txBody>
          <a:bodyPr>
            <a:normAutofit/>
          </a:bodyPr>
          <a:lstStyle/>
          <a:p>
            <a:r>
              <a:rPr lang="en-US" dirty="0"/>
              <a:t> HIGHEST AND increasing CRIMES: </a:t>
            </a:r>
          </a:p>
          <a:p>
            <a:r>
              <a:rPr lang="en-US" dirty="0"/>
              <a:t>auto theft crimes (Bicycle thefts)</a:t>
            </a:r>
          </a:p>
          <a:p>
            <a:r>
              <a:rPr lang="en-US" dirty="0"/>
              <a:t>Assault &amp; drug crimes (</a:t>
            </a:r>
            <a:r>
              <a:rPr lang="en-IE" sz="1800" dirty="0">
                <a:effectLst/>
                <a:latin typeface="Calibri" panose="020F0502020204030204" pitchFamily="34" charset="0"/>
                <a:ea typeface="Times New Roman" panose="02020603050405020304" pitchFamily="18" charset="0"/>
              </a:rPr>
              <a:t>possession of drugs, PARAPANLIA</a:t>
            </a:r>
            <a:r>
              <a:rPr lang="en-US" sz="1800" dirty="0">
                <a:effectLst/>
                <a:latin typeface="Calibri" panose="020F0502020204030204" pitchFamily="34" charset="0"/>
                <a:ea typeface="Times New Roman" panose="02020603050405020304" pitchFamily="18" charset="0"/>
              </a:rPr>
              <a:t>)</a:t>
            </a:r>
          </a:p>
          <a:p>
            <a:r>
              <a:rPr lang="en-US" sz="1800" dirty="0">
                <a:latin typeface="Calibri" panose="020F0502020204030204" pitchFamily="34" charset="0"/>
              </a:rPr>
              <a:t>M/V Accident crimes(Vandalism)</a:t>
            </a:r>
          </a:p>
          <a:p>
            <a:r>
              <a:rPr lang="en-US" sz="1800" dirty="0">
                <a:latin typeface="Calibri" panose="020F0502020204030204" pitchFamily="34" charset="0"/>
              </a:rPr>
              <a:t>Sexual Assault crimes(</a:t>
            </a:r>
            <a:r>
              <a:rPr lang="en-IE" sz="1800" dirty="0">
                <a:effectLst/>
                <a:latin typeface="Calibri" panose="020F0502020204030204" pitchFamily="34" charset="0"/>
                <a:ea typeface="Times New Roman" panose="02020603050405020304" pitchFamily="18" charset="0"/>
              </a:rPr>
              <a:t>Failure to register as a Sex Offender and Sexual Assault-fondling)</a:t>
            </a:r>
            <a:endParaRPr lang="en-US" dirty="0"/>
          </a:p>
          <a:p>
            <a:r>
              <a:rPr lang="en-IE" sz="1800" dirty="0">
                <a:effectLst/>
                <a:latin typeface="Calibri" panose="020F0502020204030204" pitchFamily="34" charset="0"/>
                <a:ea typeface="Times New Roman" panose="02020603050405020304" pitchFamily="18" charset="0"/>
              </a:rPr>
              <a:t>larceny theft and burglary(robbery, shoplifting and purse snatching )</a:t>
            </a:r>
          </a:p>
          <a:p>
            <a:r>
              <a:rPr lang="en-IE" dirty="0">
                <a:latin typeface="Calibri" panose="020F0502020204030204" pitchFamily="34" charset="0"/>
              </a:rPr>
              <a:t>LOWEST AND DECREASING CRIMES: </a:t>
            </a:r>
          </a:p>
          <a:p>
            <a:r>
              <a:rPr lang="en-IE" sz="1800" b="1" dirty="0">
                <a:effectLst/>
                <a:latin typeface="Calibri" panose="020F0502020204030204" pitchFamily="34" charset="0"/>
                <a:ea typeface="Times New Roman" panose="02020603050405020304" pitchFamily="18" charset="0"/>
              </a:rPr>
              <a:t>murder and death crimes </a:t>
            </a:r>
            <a:r>
              <a:rPr lang="en-IE" sz="1800" dirty="0">
                <a:effectLst/>
                <a:latin typeface="Calibri" panose="020F0502020204030204" pitchFamily="34" charset="0"/>
                <a:ea typeface="Times New Roman" panose="02020603050405020304" pitchFamily="18" charset="0"/>
              </a:rPr>
              <a:t>as its predicting very low, and the </a:t>
            </a:r>
            <a:r>
              <a:rPr lang="en-IE" sz="1800" b="1" dirty="0">
                <a:effectLst/>
                <a:latin typeface="Calibri" panose="020F0502020204030204" pitchFamily="34" charset="0"/>
                <a:ea typeface="Times New Roman" panose="02020603050405020304" pitchFamily="18" charset="0"/>
              </a:rPr>
              <a:t>M/V accident crimes</a:t>
            </a:r>
            <a:r>
              <a:rPr lang="en-IE" sz="1800" dirty="0">
                <a:effectLst/>
                <a:latin typeface="Calibri" panose="020F0502020204030204" pitchFamily="34" charset="0"/>
                <a:ea typeface="Times New Roman" panose="02020603050405020304" pitchFamily="18" charset="0"/>
              </a:rPr>
              <a:t>, also some violation crimes very less, and some fraud crimes are decreasing, however the focus still should be on lowering the crimes</a:t>
            </a:r>
            <a:endParaRPr lang="en-US" dirty="0"/>
          </a:p>
          <a:p>
            <a:endParaRPr lang="en-IE" dirty="0"/>
          </a:p>
        </p:txBody>
      </p:sp>
    </p:spTree>
    <p:extLst>
      <p:ext uri="{BB962C8B-B14F-4D97-AF65-F5344CB8AC3E}">
        <p14:creationId xmlns:p14="http://schemas.microsoft.com/office/powerpoint/2010/main" val="1425372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Drawings on a glass window">
            <a:extLst>
              <a:ext uri="{FF2B5EF4-FFF2-40B4-BE49-F238E27FC236}">
                <a16:creationId xmlns:a16="http://schemas.microsoft.com/office/drawing/2014/main" id="{E2AAED94-5054-A799-C02A-8DEB65B5EF91}"/>
              </a:ext>
            </a:extLst>
          </p:cNvPr>
          <p:cNvPicPr>
            <a:picLocks noChangeAspect="1"/>
          </p:cNvPicPr>
          <p:nvPr/>
        </p:nvPicPr>
        <p:blipFill>
          <a:blip r:embed="rId3">
            <a:alphaModFix/>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4F571EA7-BDC6-4E6F-A47A-B5D39E5E7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353316" y="0"/>
            <a:ext cx="7770296"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 name="Title 1">
            <a:extLst>
              <a:ext uri="{FF2B5EF4-FFF2-40B4-BE49-F238E27FC236}">
                <a16:creationId xmlns:a16="http://schemas.microsoft.com/office/drawing/2014/main" id="{A5D2CB9C-EEBF-CAB5-492D-970EE2C4DF1C}"/>
              </a:ext>
            </a:extLst>
          </p:cNvPr>
          <p:cNvSpPr>
            <a:spLocks noGrp="1"/>
          </p:cNvSpPr>
          <p:nvPr>
            <p:ph type="title"/>
          </p:nvPr>
        </p:nvSpPr>
        <p:spPr>
          <a:xfrm>
            <a:off x="3491931" y="295728"/>
            <a:ext cx="6557921" cy="767688"/>
          </a:xfrm>
        </p:spPr>
        <p:txBody>
          <a:bodyPr anchor="b">
            <a:normAutofit/>
          </a:bodyPr>
          <a:lstStyle/>
          <a:p>
            <a:pPr>
              <a:lnSpc>
                <a:spcPct val="90000"/>
              </a:lnSpc>
            </a:pPr>
            <a:r>
              <a:rPr lang="en-US" sz="1500" dirty="0"/>
              <a:t>highest &amp; lowest Neighborhoods (areas) found after my overall crime analysis research.</a:t>
            </a:r>
            <a:br>
              <a:rPr lang="en-US" sz="1500" dirty="0"/>
            </a:br>
            <a:r>
              <a:rPr lang="en-US" sz="1500" dirty="0"/>
              <a:t> </a:t>
            </a:r>
            <a:endParaRPr lang="en-IE" sz="1500" dirty="0"/>
          </a:p>
        </p:txBody>
      </p:sp>
      <p:sp>
        <p:nvSpPr>
          <p:cNvPr id="12" name="Rectangle 11">
            <a:extLst>
              <a:ext uri="{FF2B5EF4-FFF2-40B4-BE49-F238E27FC236}">
                <a16:creationId xmlns:a16="http://schemas.microsoft.com/office/drawing/2014/main" id="{526152D8-615F-4A5A-886D-E14B136CD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352800" y="1295400"/>
            <a:ext cx="7772400" cy="556260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10C8B8-85F0-6752-D1B2-8471EA320494}"/>
              </a:ext>
            </a:extLst>
          </p:cNvPr>
          <p:cNvSpPr>
            <a:spLocks noGrp="1"/>
          </p:cNvSpPr>
          <p:nvPr>
            <p:ph idx="1"/>
          </p:nvPr>
        </p:nvSpPr>
        <p:spPr>
          <a:xfrm>
            <a:off x="3491932" y="1447800"/>
            <a:ext cx="6557921" cy="4800599"/>
          </a:xfrm>
        </p:spPr>
        <p:txBody>
          <a:bodyPr anchor="t">
            <a:normAutofit/>
          </a:bodyPr>
          <a:lstStyle/>
          <a:p>
            <a:pPr>
              <a:lnSpc>
                <a:spcPct val="90000"/>
              </a:lnSpc>
            </a:pPr>
            <a:r>
              <a:rPr lang="en-US" sz="1500"/>
              <a:t>HIGHEST </a:t>
            </a:r>
            <a:r>
              <a:rPr lang="en-US" sz="1500" b="1"/>
              <a:t>Neighborhoods of crimes found:</a:t>
            </a:r>
            <a:r>
              <a:rPr lang="en-US" sz="1500"/>
              <a:t> </a:t>
            </a:r>
          </a:p>
          <a:p>
            <a:pPr>
              <a:lnSpc>
                <a:spcPct val="90000"/>
              </a:lnSpc>
            </a:pPr>
            <a:r>
              <a:rPr lang="en-US" sz="1500"/>
              <a:t>Dorchester </a:t>
            </a:r>
          </a:p>
          <a:p>
            <a:pPr>
              <a:lnSpc>
                <a:spcPct val="90000"/>
              </a:lnSpc>
            </a:pPr>
            <a:r>
              <a:rPr lang="en-US" sz="1500"/>
              <a:t>West End </a:t>
            </a:r>
          </a:p>
          <a:p>
            <a:pPr>
              <a:lnSpc>
                <a:spcPct val="90000"/>
              </a:lnSpc>
            </a:pPr>
            <a:r>
              <a:rPr lang="en-US" sz="1500"/>
              <a:t>Roxbury</a:t>
            </a:r>
          </a:p>
          <a:p>
            <a:pPr>
              <a:lnSpc>
                <a:spcPct val="90000"/>
              </a:lnSpc>
            </a:pPr>
            <a:r>
              <a:rPr lang="en-US" sz="1500"/>
              <a:t>Brighton </a:t>
            </a:r>
          </a:p>
          <a:p>
            <a:pPr>
              <a:lnSpc>
                <a:spcPct val="90000"/>
              </a:lnSpc>
            </a:pPr>
            <a:r>
              <a:rPr lang="en-US" sz="1500"/>
              <a:t>Downtown</a:t>
            </a:r>
          </a:p>
          <a:p>
            <a:pPr>
              <a:lnSpc>
                <a:spcPct val="90000"/>
              </a:lnSpc>
            </a:pPr>
            <a:r>
              <a:rPr lang="en-US" sz="1500"/>
              <a:t>North End</a:t>
            </a:r>
          </a:p>
          <a:p>
            <a:pPr>
              <a:lnSpc>
                <a:spcPct val="90000"/>
              </a:lnSpc>
            </a:pPr>
            <a:r>
              <a:rPr lang="en-US" sz="1500"/>
              <a:t>Beacon Hill</a:t>
            </a:r>
          </a:p>
          <a:p>
            <a:pPr>
              <a:lnSpc>
                <a:spcPct val="90000"/>
              </a:lnSpc>
            </a:pPr>
            <a:r>
              <a:rPr lang="en-US" sz="1500" b="1"/>
              <a:t>LOWEST Neighborhoods of crimes found:</a:t>
            </a:r>
          </a:p>
          <a:p>
            <a:pPr>
              <a:lnSpc>
                <a:spcPct val="90000"/>
              </a:lnSpc>
            </a:pPr>
            <a:r>
              <a:rPr lang="en-US" sz="1500"/>
              <a:t>China Town</a:t>
            </a:r>
          </a:p>
          <a:p>
            <a:pPr>
              <a:lnSpc>
                <a:spcPct val="90000"/>
              </a:lnSpc>
            </a:pPr>
            <a:r>
              <a:rPr lang="en-US" sz="1500"/>
              <a:t>Roslindale</a:t>
            </a:r>
          </a:p>
          <a:p>
            <a:pPr>
              <a:lnSpc>
                <a:spcPct val="90000"/>
              </a:lnSpc>
            </a:pPr>
            <a:r>
              <a:rPr lang="en-US" sz="1500"/>
              <a:t>Mattapan</a:t>
            </a:r>
          </a:p>
          <a:p>
            <a:pPr>
              <a:lnSpc>
                <a:spcPct val="90000"/>
              </a:lnSpc>
            </a:pPr>
            <a:r>
              <a:rPr lang="en-US" sz="1500"/>
              <a:t>West End</a:t>
            </a:r>
          </a:p>
          <a:p>
            <a:pPr>
              <a:lnSpc>
                <a:spcPct val="90000"/>
              </a:lnSpc>
            </a:pPr>
            <a:r>
              <a:rPr lang="en-US" sz="1500"/>
              <a:t>South End</a:t>
            </a:r>
          </a:p>
          <a:p>
            <a:pPr>
              <a:lnSpc>
                <a:spcPct val="90000"/>
              </a:lnSpc>
            </a:pPr>
            <a:endParaRPr lang="en-US" sz="1500"/>
          </a:p>
          <a:p>
            <a:pPr>
              <a:lnSpc>
                <a:spcPct val="90000"/>
              </a:lnSpc>
            </a:pPr>
            <a:endParaRPr lang="en-US" sz="1500"/>
          </a:p>
          <a:p>
            <a:pPr>
              <a:lnSpc>
                <a:spcPct val="90000"/>
              </a:lnSpc>
            </a:pPr>
            <a:endParaRPr lang="en-IE" sz="1500"/>
          </a:p>
        </p:txBody>
      </p:sp>
    </p:spTree>
    <p:extLst>
      <p:ext uri="{BB962C8B-B14F-4D97-AF65-F5344CB8AC3E}">
        <p14:creationId xmlns:p14="http://schemas.microsoft.com/office/powerpoint/2010/main" val="46158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23D8-2640-B60E-B282-2EAEDEFCF007}"/>
              </a:ext>
            </a:extLst>
          </p:cNvPr>
          <p:cNvSpPr>
            <a:spLocks noGrp="1"/>
          </p:cNvSpPr>
          <p:nvPr>
            <p:ph type="title"/>
          </p:nvPr>
        </p:nvSpPr>
        <p:spPr>
          <a:xfrm>
            <a:off x="914961" y="425423"/>
            <a:ext cx="6120000" cy="1009486"/>
          </a:xfrm>
        </p:spPr>
        <p:txBody>
          <a:bodyPr anchor="b">
            <a:normAutofit/>
          </a:bodyPr>
          <a:lstStyle/>
          <a:p>
            <a:pPr algn="ctr"/>
            <a:r>
              <a:rPr lang="en-US" dirty="0"/>
              <a:t>INTRODUCTION </a:t>
            </a:r>
            <a:endParaRPr lang="en-IE" dirty="0"/>
          </a:p>
        </p:txBody>
      </p:sp>
      <p:sp>
        <p:nvSpPr>
          <p:cNvPr id="19" name="Content Placeholder 2">
            <a:extLst>
              <a:ext uri="{FF2B5EF4-FFF2-40B4-BE49-F238E27FC236}">
                <a16:creationId xmlns:a16="http://schemas.microsoft.com/office/drawing/2014/main" id="{3B417AE6-5EE1-109E-FD44-C3520C0801B8}"/>
              </a:ext>
            </a:extLst>
          </p:cNvPr>
          <p:cNvSpPr>
            <a:spLocks noGrp="1"/>
          </p:cNvSpPr>
          <p:nvPr>
            <p:ph idx="1"/>
          </p:nvPr>
        </p:nvSpPr>
        <p:spPr>
          <a:xfrm>
            <a:off x="707018" y="1954524"/>
            <a:ext cx="6327943" cy="3628076"/>
          </a:xfrm>
        </p:spPr>
        <p:txBody>
          <a:bodyPr>
            <a:normAutofit fontScale="85000" lnSpcReduction="20000"/>
          </a:bodyPr>
          <a:lstStyle/>
          <a:p>
            <a:pPr>
              <a:lnSpc>
                <a:spcPct val="115000"/>
              </a:lnSpc>
            </a:pPr>
            <a:r>
              <a:rPr lang="en-US" b="1" dirty="0"/>
              <a:t>Project's Brief Overview: </a:t>
            </a:r>
            <a:endParaRPr lang="en-US" dirty="0"/>
          </a:p>
          <a:p>
            <a:pPr>
              <a:lnSpc>
                <a:spcPct val="115000"/>
              </a:lnSpc>
            </a:pPr>
            <a:r>
              <a:rPr lang="en-US" dirty="0"/>
              <a:t>This project uses analytical tools such as power BI, Excel and Programming tool of RStudio, to identify deeper insights, trends, patterns behaviors towards protection for the public and suggestion for policies regarding crime analysis. </a:t>
            </a:r>
          </a:p>
          <a:p>
            <a:pPr>
              <a:lnSpc>
                <a:spcPct val="115000"/>
              </a:lnSpc>
            </a:pPr>
            <a:r>
              <a:rPr lang="en-US" dirty="0"/>
              <a:t>Also useful for end users that are color blind as it provides visualizations suitable for these kind of end users. </a:t>
            </a:r>
          </a:p>
          <a:p>
            <a:pPr>
              <a:lnSpc>
                <a:spcPct val="115000"/>
              </a:lnSpc>
            </a:pPr>
            <a:r>
              <a:rPr lang="en-US" dirty="0"/>
              <a:t>This project is specifically useful for law enforcement agencies, other criminal justice agencies, the public, private sectors and government. </a:t>
            </a:r>
          </a:p>
          <a:p>
            <a:pPr>
              <a:lnSpc>
                <a:spcPct val="115000"/>
              </a:lnSpc>
            </a:pPr>
            <a:endParaRPr lang="en-US" dirty="0"/>
          </a:p>
          <a:p>
            <a:pPr>
              <a:lnSpc>
                <a:spcPct val="115000"/>
              </a:lnSpc>
            </a:pPr>
            <a:endParaRPr lang="en-US" dirty="0"/>
          </a:p>
          <a:p>
            <a:pPr>
              <a:lnSpc>
                <a:spcPct val="115000"/>
              </a:lnSpc>
            </a:pPr>
            <a:endParaRPr lang="en-US" dirty="0"/>
          </a:p>
          <a:p>
            <a:pPr>
              <a:lnSpc>
                <a:spcPct val="115000"/>
              </a:lnSpc>
            </a:pPr>
            <a:endParaRPr lang="en-US" dirty="0"/>
          </a:p>
          <a:p>
            <a:pPr>
              <a:lnSpc>
                <a:spcPct val="115000"/>
              </a:lnSpc>
            </a:pPr>
            <a:endParaRPr lang="en-US" b="1" dirty="0"/>
          </a:p>
          <a:p>
            <a:pPr>
              <a:lnSpc>
                <a:spcPct val="115000"/>
              </a:lnSpc>
            </a:pPr>
            <a:endParaRPr lang="en-IE" dirty="0"/>
          </a:p>
        </p:txBody>
      </p:sp>
      <p:pic>
        <p:nvPicPr>
          <p:cNvPr id="20" name="Picture 19">
            <a:extLst>
              <a:ext uri="{FF2B5EF4-FFF2-40B4-BE49-F238E27FC236}">
                <a16:creationId xmlns:a16="http://schemas.microsoft.com/office/drawing/2014/main" id="{02651838-8106-9FC3-8716-F4CE964C67FA}"/>
              </a:ext>
            </a:extLst>
          </p:cNvPr>
          <p:cNvPicPr>
            <a:picLocks noChangeAspect="1"/>
          </p:cNvPicPr>
          <p:nvPr/>
        </p:nvPicPr>
        <p:blipFill>
          <a:blip r:embed="rId2"/>
          <a:srcRect l="32099" r="27966" b="-1"/>
          <a:stretch/>
        </p:blipFill>
        <p:spPr>
          <a:xfrm>
            <a:off x="8321011" y="10"/>
            <a:ext cx="3870989" cy="6857990"/>
          </a:xfrm>
          <a:prstGeom prst="rect">
            <a:avLst/>
          </a:prstGeom>
        </p:spPr>
      </p:pic>
    </p:spTree>
    <p:extLst>
      <p:ext uri="{BB962C8B-B14F-4D97-AF65-F5344CB8AC3E}">
        <p14:creationId xmlns:p14="http://schemas.microsoft.com/office/powerpoint/2010/main" val="639793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E587-BE4D-BD53-035F-A93D5B025DA2}"/>
              </a:ext>
            </a:extLst>
          </p:cNvPr>
          <p:cNvSpPr>
            <a:spLocks noGrp="1"/>
          </p:cNvSpPr>
          <p:nvPr>
            <p:ph type="title"/>
          </p:nvPr>
        </p:nvSpPr>
        <p:spPr>
          <a:xfrm>
            <a:off x="646111" y="452718"/>
            <a:ext cx="9404723" cy="1400530"/>
          </a:xfrm>
        </p:spPr>
        <p:txBody>
          <a:bodyPr>
            <a:normAutofit/>
          </a:bodyPr>
          <a:lstStyle/>
          <a:p>
            <a:pPr>
              <a:lnSpc>
                <a:spcPct val="90000"/>
              </a:lnSpc>
            </a:pPr>
            <a:r>
              <a:rPr lang="en-US" sz="2900"/>
              <a:t>highest &amp; lowest Years and Months found of crimes after my overall crime analysis research.</a:t>
            </a:r>
            <a:br>
              <a:rPr lang="en-US" sz="2900"/>
            </a:br>
            <a:endParaRPr lang="en-IE" sz="2900"/>
          </a:p>
        </p:txBody>
      </p:sp>
      <p:graphicFrame>
        <p:nvGraphicFramePr>
          <p:cNvPr id="23" name="Content Placeholder 2">
            <a:extLst>
              <a:ext uri="{FF2B5EF4-FFF2-40B4-BE49-F238E27FC236}">
                <a16:creationId xmlns:a16="http://schemas.microsoft.com/office/drawing/2014/main" id="{A8ED047F-E2C6-D002-C36E-DC298A893E99}"/>
              </a:ext>
            </a:extLst>
          </p:cNvPr>
          <p:cNvGraphicFramePr>
            <a:graphicFrameLocks noGrp="1"/>
          </p:cNvGraphicFramePr>
          <p:nvPr>
            <p:ph idx="1"/>
            <p:extLst>
              <p:ext uri="{D42A27DB-BD31-4B8C-83A1-F6EECF244321}">
                <p14:modId xmlns:p14="http://schemas.microsoft.com/office/powerpoint/2010/main" val="2139968760"/>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5976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90B4-18B8-4326-5241-0859873F4A23}"/>
              </a:ext>
            </a:extLst>
          </p:cNvPr>
          <p:cNvSpPr>
            <a:spLocks noGrp="1"/>
          </p:cNvSpPr>
          <p:nvPr>
            <p:ph type="title"/>
          </p:nvPr>
        </p:nvSpPr>
        <p:spPr>
          <a:xfrm>
            <a:off x="946978" y="388386"/>
            <a:ext cx="10026650" cy="655637"/>
          </a:xfrm>
        </p:spPr>
        <p:txBody>
          <a:bodyPr>
            <a:normAutofit fontScale="90000"/>
          </a:bodyPr>
          <a:lstStyle/>
          <a:p>
            <a:r>
              <a:rPr lang="en-US" dirty="0"/>
              <a:t>References and bibliography </a:t>
            </a:r>
            <a:endParaRPr lang="en-IE" dirty="0"/>
          </a:p>
        </p:txBody>
      </p:sp>
      <p:sp>
        <p:nvSpPr>
          <p:cNvPr id="3" name="Content Placeholder 2">
            <a:extLst>
              <a:ext uri="{FF2B5EF4-FFF2-40B4-BE49-F238E27FC236}">
                <a16:creationId xmlns:a16="http://schemas.microsoft.com/office/drawing/2014/main" id="{B8EB7ACB-B09F-7568-75DC-F74A435EA472}"/>
              </a:ext>
            </a:extLst>
          </p:cNvPr>
          <p:cNvSpPr>
            <a:spLocks noGrp="1"/>
          </p:cNvSpPr>
          <p:nvPr>
            <p:ph idx="1"/>
          </p:nvPr>
        </p:nvSpPr>
        <p:spPr>
          <a:xfrm>
            <a:off x="946978" y="1273865"/>
            <a:ext cx="10026650" cy="4901648"/>
          </a:xfrm>
        </p:spPr>
        <p:txBody>
          <a:bodyPr>
            <a:normAutofit/>
          </a:bodyPr>
          <a:lstStyle/>
          <a:p>
            <a:pPr>
              <a:lnSpc>
                <a:spcPct val="107000"/>
              </a:lnSpc>
              <a:spcAft>
                <a:spcPts val="800"/>
              </a:spcAft>
            </a:pPr>
            <a:r>
              <a:rPr lang="en-IE"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https://data.boston.gov/dataset</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(Anon., n.d.)</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SreeKumar</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2023)</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E"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https://paperpal.com/blog/academic-writing-guides/what-is-research-methodology</a:t>
            </a:r>
            <a:endParaRPr lang="en-IE"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(Anon., n.d.)</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https://bja.ojp.gov/sites/g/files/xyckuh186/files/media/document/OverviewofCrimeAnalysis.pdf</a:t>
            </a:r>
            <a:r>
              <a:rPr lang="en-I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(Akdeniz, 2019)</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E"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https://www.kaggle.com/code/ismailsefa/crimes-data-analysis-and-visualization-eda</a:t>
            </a:r>
            <a:endParaRPr lang="en-IE"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(Sharma, 2024)</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E"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https://link.springer.com/chapter/10.1007/978-3-031-61047-9_19</a:t>
            </a:r>
            <a:endParaRPr lang="en-IE" dirty="0"/>
          </a:p>
        </p:txBody>
      </p:sp>
    </p:spTree>
    <p:extLst>
      <p:ext uri="{BB962C8B-B14F-4D97-AF65-F5344CB8AC3E}">
        <p14:creationId xmlns:p14="http://schemas.microsoft.com/office/powerpoint/2010/main" val="3417199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11" name="Picture 1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3" name="Picture 1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4" name="Rectangle 23">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449"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8" name="Freeform: Shape 27">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814824" y="480824"/>
            <a:ext cx="6858001" cy="5896352"/>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IE"/>
          </a:p>
        </p:txBody>
      </p:sp>
      <p:sp>
        <p:nvSpPr>
          <p:cNvPr id="30" name="Rectangle 29">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grpSp>
        <p:nvGrpSpPr>
          <p:cNvPr id="32" name="Group 31">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428412" cy="6858000"/>
            <a:chOff x="0" y="0"/>
            <a:chExt cx="11428412" cy="6858000"/>
          </a:xfrm>
        </p:grpSpPr>
        <p:pic>
          <p:nvPicPr>
            <p:cNvPr id="33" name="Picture 32">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 name="Picture 33">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36" name="Picture 35">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2" name="Title 1">
            <a:extLst>
              <a:ext uri="{FF2B5EF4-FFF2-40B4-BE49-F238E27FC236}">
                <a16:creationId xmlns:a16="http://schemas.microsoft.com/office/drawing/2014/main" id="{0DBAAC2A-00C7-6DAD-0930-3772CA26073E}"/>
              </a:ext>
            </a:extLst>
          </p:cNvPr>
          <p:cNvSpPr>
            <a:spLocks noGrp="1"/>
          </p:cNvSpPr>
          <p:nvPr>
            <p:ph type="title"/>
          </p:nvPr>
        </p:nvSpPr>
        <p:spPr>
          <a:xfrm>
            <a:off x="1154955" y="1447800"/>
            <a:ext cx="4752399" cy="3329581"/>
          </a:xfrm>
        </p:spPr>
        <p:txBody>
          <a:bodyPr vert="horz" lIns="91440" tIns="45720" rIns="91440" bIns="45720" rtlCol="0" anchor="b" anchorCtr="0">
            <a:normAutofit/>
          </a:bodyPr>
          <a:lstStyle/>
          <a:p>
            <a:r>
              <a:rPr lang="en-US" sz="7200" b="0" i="0" kern="1200">
                <a:solidFill>
                  <a:srgbClr val="EBEBEB"/>
                </a:solidFill>
                <a:latin typeface="+mj-lt"/>
                <a:ea typeface="+mj-ea"/>
                <a:cs typeface="+mj-cs"/>
              </a:rPr>
              <a:t>Thank you!</a:t>
            </a:r>
          </a:p>
        </p:txBody>
      </p:sp>
      <p:pic>
        <p:nvPicPr>
          <p:cNvPr id="7" name="Graphic 6" descr="Handshake">
            <a:extLst>
              <a:ext uri="{FF2B5EF4-FFF2-40B4-BE49-F238E27FC236}">
                <a16:creationId xmlns:a16="http://schemas.microsoft.com/office/drawing/2014/main" id="{553DFA1A-42CE-374B-4DB5-012311DED9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3354" y="2074882"/>
            <a:ext cx="2936836" cy="2936836"/>
          </a:xfrm>
          <a:prstGeom prst="rect">
            <a:avLst/>
          </a:prstGeom>
          <a:effectLst/>
        </p:spPr>
      </p:pic>
    </p:spTree>
    <p:extLst>
      <p:ext uri="{BB962C8B-B14F-4D97-AF65-F5344CB8AC3E}">
        <p14:creationId xmlns:p14="http://schemas.microsoft.com/office/powerpoint/2010/main" val="211638011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3829C-6652-99F8-7540-28DAF397FC7A}"/>
              </a:ext>
            </a:extLst>
          </p:cNvPr>
          <p:cNvSpPr>
            <a:spLocks noGrp="1"/>
          </p:cNvSpPr>
          <p:nvPr>
            <p:ph type="title"/>
          </p:nvPr>
        </p:nvSpPr>
        <p:spPr>
          <a:xfrm>
            <a:off x="648929" y="1063417"/>
            <a:ext cx="3505495" cy="4675396"/>
          </a:xfrm>
        </p:spPr>
        <p:txBody>
          <a:bodyPr anchor="ctr">
            <a:normAutofit/>
          </a:bodyPr>
          <a:lstStyle/>
          <a:p>
            <a:r>
              <a:rPr lang="en-US" sz="3900">
                <a:solidFill>
                  <a:srgbClr val="F2F2F2"/>
                </a:solidFill>
              </a:rPr>
              <a:t>Why crime data analysis important and why Boston area chosen for study? </a:t>
            </a:r>
            <a:endParaRPr lang="en-IE" sz="3900">
              <a:solidFill>
                <a:srgbClr val="F2F2F2"/>
              </a:solidFill>
            </a:endParaRPr>
          </a:p>
        </p:txBody>
      </p:sp>
      <p:sp>
        <p:nvSpPr>
          <p:cNvPr id="27" name="Rectangle 26">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graphicFrame>
        <p:nvGraphicFramePr>
          <p:cNvPr id="20" name="Content Placeholder 2">
            <a:extLst>
              <a:ext uri="{FF2B5EF4-FFF2-40B4-BE49-F238E27FC236}">
                <a16:creationId xmlns:a16="http://schemas.microsoft.com/office/drawing/2014/main" id="{07FCC9A7-5E36-B8AE-D329-283EA9EF11EF}"/>
              </a:ext>
            </a:extLst>
          </p:cNvPr>
          <p:cNvGraphicFramePr>
            <a:graphicFrameLocks noGrp="1"/>
          </p:cNvGraphicFramePr>
          <p:nvPr>
            <p:ph idx="1"/>
            <p:extLst>
              <p:ext uri="{D42A27DB-BD31-4B8C-83A1-F6EECF244321}">
                <p14:modId xmlns:p14="http://schemas.microsoft.com/office/powerpoint/2010/main" val="2394905301"/>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435870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687D-9DB1-B81F-7B8E-3A02A7059BB0}"/>
              </a:ext>
            </a:extLst>
          </p:cNvPr>
          <p:cNvSpPr>
            <a:spLocks noGrp="1"/>
          </p:cNvSpPr>
          <p:nvPr>
            <p:ph type="title"/>
          </p:nvPr>
        </p:nvSpPr>
        <p:spPr>
          <a:xfrm>
            <a:off x="1082675" y="531815"/>
            <a:ext cx="10026650" cy="910310"/>
          </a:xfrm>
        </p:spPr>
        <p:txBody>
          <a:bodyPr wrap="square" anchor="b">
            <a:normAutofit/>
          </a:bodyPr>
          <a:lstStyle/>
          <a:p>
            <a:pPr algn="ctr"/>
            <a:r>
              <a:rPr lang="en-US" dirty="0"/>
              <a:t>Project objectives </a:t>
            </a:r>
            <a:endParaRPr lang="en-IE" dirty="0"/>
          </a:p>
        </p:txBody>
      </p:sp>
      <p:graphicFrame>
        <p:nvGraphicFramePr>
          <p:cNvPr id="15" name="Content Placeholder 2">
            <a:extLst>
              <a:ext uri="{FF2B5EF4-FFF2-40B4-BE49-F238E27FC236}">
                <a16:creationId xmlns:a16="http://schemas.microsoft.com/office/drawing/2014/main" id="{4A1C3018-EBBD-4104-540E-F196507D5175}"/>
              </a:ext>
            </a:extLst>
          </p:cNvPr>
          <p:cNvGraphicFramePr>
            <a:graphicFrameLocks noGrp="1"/>
          </p:cNvGraphicFramePr>
          <p:nvPr>
            <p:ph idx="1"/>
            <p:extLst>
              <p:ext uri="{D42A27DB-BD31-4B8C-83A1-F6EECF244321}">
                <p14:modId xmlns:p14="http://schemas.microsoft.com/office/powerpoint/2010/main" val="2339384622"/>
              </p:ext>
            </p:extLst>
          </p:nvPr>
        </p:nvGraphicFramePr>
        <p:xfrm>
          <a:off x="1079400" y="2843213"/>
          <a:ext cx="10033200" cy="292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46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A6646-7E98-9D29-CA29-40AB4157E42C}"/>
              </a:ext>
            </a:extLst>
          </p:cNvPr>
          <p:cNvSpPr>
            <a:spLocks noGrp="1"/>
          </p:cNvSpPr>
          <p:nvPr>
            <p:ph type="title"/>
          </p:nvPr>
        </p:nvSpPr>
        <p:spPr>
          <a:xfrm>
            <a:off x="1078100" y="542671"/>
            <a:ext cx="10026650" cy="1124202"/>
          </a:xfrm>
        </p:spPr>
        <p:txBody>
          <a:bodyPr wrap="square" anchor="ctr">
            <a:normAutofit/>
          </a:bodyPr>
          <a:lstStyle/>
          <a:p>
            <a:pPr algn="ctr"/>
            <a:r>
              <a:rPr lang="en-US"/>
              <a:t>Reprocessing and sources of data </a:t>
            </a:r>
            <a:endParaRPr lang="en-IE"/>
          </a:p>
        </p:txBody>
      </p:sp>
      <p:graphicFrame>
        <p:nvGraphicFramePr>
          <p:cNvPr id="15" name="Content Placeholder 2">
            <a:extLst>
              <a:ext uri="{FF2B5EF4-FFF2-40B4-BE49-F238E27FC236}">
                <a16:creationId xmlns:a16="http://schemas.microsoft.com/office/drawing/2014/main" id="{52BCADE1-FC46-F919-2720-0CFE241A8103}"/>
              </a:ext>
            </a:extLst>
          </p:cNvPr>
          <p:cNvGraphicFramePr>
            <a:graphicFrameLocks noGrp="1"/>
          </p:cNvGraphicFramePr>
          <p:nvPr>
            <p:ph idx="1"/>
            <p:extLst>
              <p:ext uri="{D42A27DB-BD31-4B8C-83A1-F6EECF244321}">
                <p14:modId xmlns:p14="http://schemas.microsoft.com/office/powerpoint/2010/main" val="1249242671"/>
              </p:ext>
            </p:extLst>
          </p:nvPr>
        </p:nvGraphicFramePr>
        <p:xfrm>
          <a:off x="541338" y="2843212"/>
          <a:ext cx="11109674" cy="3472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6905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D396-258F-7D31-2419-DDFD3F37D2D0}"/>
              </a:ext>
            </a:extLst>
          </p:cNvPr>
          <p:cNvSpPr>
            <a:spLocks noGrp="1"/>
          </p:cNvSpPr>
          <p:nvPr>
            <p:ph type="title"/>
          </p:nvPr>
        </p:nvSpPr>
        <p:spPr>
          <a:xfrm>
            <a:off x="4984750" y="1011237"/>
            <a:ext cx="6120000" cy="860400"/>
          </a:xfrm>
        </p:spPr>
        <p:txBody>
          <a:bodyPr anchor="b">
            <a:normAutofit fontScale="90000"/>
          </a:bodyPr>
          <a:lstStyle/>
          <a:p>
            <a:pPr algn="ctr"/>
            <a:r>
              <a:rPr lang="en-US"/>
              <a:t>Steps in preparing with cleaning of data</a:t>
            </a:r>
            <a:endParaRPr lang="en-IE"/>
          </a:p>
        </p:txBody>
      </p:sp>
      <p:sp>
        <p:nvSpPr>
          <p:cNvPr id="3" name="Content Placeholder 2">
            <a:extLst>
              <a:ext uri="{FF2B5EF4-FFF2-40B4-BE49-F238E27FC236}">
                <a16:creationId xmlns:a16="http://schemas.microsoft.com/office/drawing/2014/main" id="{F876E74D-11AF-5045-9EED-256EF845F973}"/>
              </a:ext>
            </a:extLst>
          </p:cNvPr>
          <p:cNvSpPr>
            <a:spLocks noGrp="1"/>
          </p:cNvSpPr>
          <p:nvPr>
            <p:ph idx="1"/>
          </p:nvPr>
        </p:nvSpPr>
        <p:spPr>
          <a:xfrm>
            <a:off x="4822521" y="1871638"/>
            <a:ext cx="6283629" cy="3897338"/>
          </a:xfrm>
        </p:spPr>
        <p:txBody>
          <a:bodyPr>
            <a:normAutofit fontScale="92500" lnSpcReduction="20000"/>
          </a:bodyPr>
          <a:lstStyle/>
          <a:p>
            <a:pPr>
              <a:lnSpc>
                <a:spcPct val="115000"/>
              </a:lnSpc>
            </a:pPr>
            <a:r>
              <a:rPr lang="en-US" sz="1600" dirty="0"/>
              <a:t>1. from the downloaded sets of data, separated duplicates and values that were missing in the excel, csv file, cleaned the dataset and structured it into an easier dataset to follow.</a:t>
            </a:r>
          </a:p>
          <a:p>
            <a:pPr>
              <a:lnSpc>
                <a:spcPct val="115000"/>
              </a:lnSpc>
            </a:pPr>
            <a:r>
              <a:rPr lang="en-US" sz="1600" dirty="0"/>
              <a:t>2.Systemized and made the crimes types, including their years, months and neighborhoods(location) look understandable. </a:t>
            </a:r>
          </a:p>
          <a:p>
            <a:pPr>
              <a:lnSpc>
                <a:spcPct val="115000"/>
              </a:lnSpc>
            </a:pPr>
            <a:r>
              <a:rPr lang="en-US" sz="1600" dirty="0"/>
              <a:t>3.Using the cleaned dataset, developed plots, visuals and performed some descriptive statistics in excel and imported the dataset into PowerBI to create visualizations of reports and dashboards on crime data analysis. (easier analysis).</a:t>
            </a:r>
          </a:p>
          <a:p>
            <a:pPr>
              <a:lnSpc>
                <a:spcPct val="115000"/>
              </a:lnSpc>
            </a:pPr>
            <a:r>
              <a:rPr lang="en-US" sz="1600" dirty="0"/>
              <a:t>4. I also made use of RStudio, programming language to create predictive models such as ARIMA models, multinominal logistic regression model, decision tree and random forest models. Includes some QQ plots, boxplots with some scattered plots.</a:t>
            </a:r>
          </a:p>
          <a:p>
            <a:pPr>
              <a:lnSpc>
                <a:spcPct val="115000"/>
              </a:lnSpc>
            </a:pPr>
            <a:endParaRPr lang="en-IE" sz="1400" dirty="0"/>
          </a:p>
        </p:txBody>
      </p:sp>
      <p:pic>
        <p:nvPicPr>
          <p:cNvPr id="26" name="Picture 25" descr="Financial graphs on a dark display">
            <a:extLst>
              <a:ext uri="{FF2B5EF4-FFF2-40B4-BE49-F238E27FC236}">
                <a16:creationId xmlns:a16="http://schemas.microsoft.com/office/drawing/2014/main" id="{932240C7-4446-A19A-103A-7F526AB3010C}"/>
              </a:ext>
            </a:extLst>
          </p:cNvPr>
          <p:cNvPicPr>
            <a:picLocks noChangeAspect="1"/>
          </p:cNvPicPr>
          <p:nvPr/>
        </p:nvPicPr>
        <p:blipFill>
          <a:blip r:embed="rId2"/>
          <a:srcRect l="29457" r="35265"/>
          <a:stretch/>
        </p:blipFill>
        <p:spPr>
          <a:xfrm>
            <a:off x="20" y="10"/>
            <a:ext cx="3870969" cy="6857990"/>
          </a:xfrm>
          <a:prstGeom prst="rect">
            <a:avLst/>
          </a:prstGeom>
        </p:spPr>
      </p:pic>
    </p:spTree>
    <p:extLst>
      <p:ext uri="{BB962C8B-B14F-4D97-AF65-F5344CB8AC3E}">
        <p14:creationId xmlns:p14="http://schemas.microsoft.com/office/powerpoint/2010/main" val="295185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D5AA-7160-1A66-02DE-1F2A3D307E60}"/>
              </a:ext>
            </a:extLst>
          </p:cNvPr>
          <p:cNvSpPr>
            <a:spLocks noGrp="1"/>
          </p:cNvSpPr>
          <p:nvPr>
            <p:ph type="title"/>
          </p:nvPr>
        </p:nvSpPr>
        <p:spPr>
          <a:xfrm>
            <a:off x="646112" y="452718"/>
            <a:ext cx="4165580" cy="1400530"/>
          </a:xfrm>
        </p:spPr>
        <p:txBody>
          <a:bodyPr>
            <a:normAutofit fontScale="90000"/>
          </a:bodyPr>
          <a:lstStyle/>
          <a:p>
            <a:pPr>
              <a:lnSpc>
                <a:spcPct val="90000"/>
              </a:lnSpc>
            </a:pPr>
            <a:r>
              <a:rPr lang="en-US" sz="2900" dirty="0"/>
              <a:t>Screenshots of some RStudio codes of developing predictive models</a:t>
            </a:r>
            <a:endParaRPr lang="en-IE" sz="2900" dirty="0"/>
          </a:p>
        </p:txBody>
      </p:sp>
      <p:sp>
        <p:nvSpPr>
          <p:cNvPr id="11" name="Freeform: Shape 10">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txBody>
          <a:bodyPr/>
          <a:lstStyle/>
          <a:p>
            <a:endParaRPr lang="en-IE"/>
          </a:p>
        </p:txBody>
      </p:sp>
      <p:sp>
        <p:nvSpPr>
          <p:cNvPr id="16"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EA54C97F-C3CA-DEDD-49A0-AFE92C343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820" y="355201"/>
            <a:ext cx="5614768" cy="2975828"/>
          </a:xfrm>
          <a:prstGeom prst="rect">
            <a:avLst/>
          </a:prstGeom>
          <a:effectLst/>
        </p:spPr>
      </p:pic>
      <p:sp>
        <p:nvSpPr>
          <p:cNvPr id="18" name="Rectangle 17">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Content Placeholder 2">
            <a:extLst>
              <a:ext uri="{FF2B5EF4-FFF2-40B4-BE49-F238E27FC236}">
                <a16:creationId xmlns:a16="http://schemas.microsoft.com/office/drawing/2014/main" id="{D003A9E6-06D6-6AD3-B575-09A7FEDE5235}"/>
              </a:ext>
            </a:extLst>
          </p:cNvPr>
          <p:cNvSpPr>
            <a:spLocks noGrp="1"/>
          </p:cNvSpPr>
          <p:nvPr>
            <p:ph idx="1"/>
          </p:nvPr>
        </p:nvSpPr>
        <p:spPr>
          <a:xfrm>
            <a:off x="646113" y="2052918"/>
            <a:ext cx="4165146" cy="4195481"/>
          </a:xfrm>
        </p:spPr>
        <p:txBody>
          <a:bodyPr>
            <a:normAutofit lnSpcReduction="10000"/>
          </a:bodyPr>
          <a:lstStyle/>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These are codes from R.</a:t>
            </a:r>
          </a:p>
          <a:p>
            <a:pPr marL="457200" indent="-457200">
              <a:buAutoNum type="arabicParenR"/>
            </a:pPr>
            <a:r>
              <a:rPr lang="en-US" dirty="0">
                <a:latin typeface="Calibri" panose="020F0502020204030204" pitchFamily="34" charset="0"/>
                <a:ea typeface="Calibri" panose="020F0502020204030204" pitchFamily="34" charset="0"/>
                <a:cs typeface="Times New Roman" panose="02020603050405020304" pitchFamily="18" charset="0"/>
              </a:rPr>
              <a:t>Code of Multinominal logistic regression model </a:t>
            </a:r>
            <a:r>
              <a:rPr lang="en-US" dirty="0">
                <a:effectLst/>
                <a:latin typeface="Calibri" panose="020F0502020204030204" pitchFamily="34" charset="0"/>
                <a:ea typeface="Calibri" panose="020F0502020204030204" pitchFamily="34" charset="0"/>
                <a:cs typeface="Times New Roman" panose="02020603050405020304" pitchFamily="18" charset="0"/>
              </a:rPr>
              <a:t>predicting further 12 months and 2 years.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indent="-457200">
              <a:buAutoNum type="arabicParenR"/>
            </a:pPr>
            <a:r>
              <a:rPr lang="en-US" dirty="0">
                <a:effectLst/>
                <a:latin typeface="Calibri" panose="020F0502020204030204" pitchFamily="34" charset="0"/>
                <a:ea typeface="Calibri" panose="020F0502020204030204" pitchFamily="34" charset="0"/>
                <a:cs typeface="Times New Roman" panose="02020603050405020304" pitchFamily="18" charset="0"/>
              </a:rPr>
              <a:t>Code of Arima model for overall crimes yearly and monthly predicting further 12 months and 2 years.</a:t>
            </a:r>
          </a:p>
          <a:p>
            <a:pPr marL="457200" indent="-457200">
              <a:buAutoNum type="arabicParenR"/>
            </a:pPr>
            <a:r>
              <a:rPr lang="en-US" dirty="0">
                <a:latin typeface="Calibri" panose="020F0502020204030204" pitchFamily="34" charset="0"/>
                <a:ea typeface="Calibri" panose="020F0502020204030204" pitchFamily="34" charset="0"/>
                <a:cs typeface="Times New Roman" panose="02020603050405020304" pitchFamily="18" charset="0"/>
              </a:rPr>
              <a:t>Then I </a:t>
            </a:r>
            <a:r>
              <a:rPr lang="en-US" dirty="0" err="1">
                <a:latin typeface="Calibri" panose="020F0502020204030204" pitchFamily="34" charset="0"/>
                <a:ea typeface="Calibri" panose="020F0502020204030204" pitchFamily="34" charset="0"/>
                <a:cs typeface="Times New Roman" panose="02020603050405020304" pitchFamily="18" charset="0"/>
              </a:rPr>
              <a:t>runned</a:t>
            </a:r>
            <a:r>
              <a:rPr lang="en-US" dirty="0">
                <a:latin typeface="Calibri" panose="020F0502020204030204" pitchFamily="34" charset="0"/>
                <a:ea typeface="Calibri" panose="020F0502020204030204" pitchFamily="34" charset="0"/>
                <a:cs typeface="Times New Roman" panose="02020603050405020304" pitchFamily="18" charset="0"/>
              </a:rPr>
              <a:t> each of the line of code in R to ensure the validity of my results, therefore it developed algorithms that were sophisticated and predictive.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E" dirty="0"/>
          </a:p>
        </p:txBody>
      </p:sp>
      <p:pic>
        <p:nvPicPr>
          <p:cNvPr id="9" name="Picture 8" descr="A screenshot of a computer program&#10;&#10;AI-generated content may be incorrect.">
            <a:extLst>
              <a:ext uri="{FF2B5EF4-FFF2-40B4-BE49-F238E27FC236}">
                <a16:creationId xmlns:a16="http://schemas.microsoft.com/office/drawing/2014/main" id="{6BD3AF65-DD7B-13BA-42A9-720C11574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821" y="3245815"/>
            <a:ext cx="6052906" cy="3223172"/>
          </a:xfrm>
          <a:prstGeom prst="rect">
            <a:avLst/>
          </a:prstGeom>
          <a:effectLst/>
        </p:spPr>
      </p:pic>
    </p:spTree>
    <p:extLst>
      <p:ext uri="{BB962C8B-B14F-4D97-AF65-F5344CB8AC3E}">
        <p14:creationId xmlns:p14="http://schemas.microsoft.com/office/powerpoint/2010/main" val="4020003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9" name="Picture 8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0" name="Oval 8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91" name="Picture 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2" name="Picture 9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3" name="Rectangle 9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94" name="Rectangle 93">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9AB57-DED3-9A64-AE96-68582B3ABF39}"/>
              </a:ext>
            </a:extLst>
          </p:cNvPr>
          <p:cNvSpPr>
            <a:spLocks noGrp="1"/>
          </p:cNvSpPr>
          <p:nvPr>
            <p:ph type="title"/>
          </p:nvPr>
        </p:nvSpPr>
        <p:spPr>
          <a:xfrm>
            <a:off x="8229600" y="1471958"/>
            <a:ext cx="3330622" cy="3709642"/>
          </a:xfrm>
        </p:spPr>
        <p:txBody>
          <a:bodyPr vert="horz" lIns="91440" tIns="45720" rIns="91440" bIns="45720" rtlCol="0" anchor="b">
            <a:normAutofit fontScale="90000"/>
          </a:bodyPr>
          <a:lstStyle/>
          <a:p>
            <a:pPr>
              <a:lnSpc>
                <a:spcPct val="90000"/>
              </a:lnSpc>
            </a:pPr>
            <a:r>
              <a:rPr lang="en-US" sz="3000" b="0" i="0" kern="1200" dirty="0">
                <a:solidFill>
                  <a:srgbClr val="EBEBEB"/>
                </a:solidFill>
                <a:latin typeface="+mj-lt"/>
                <a:ea typeface="+mj-ea"/>
                <a:cs typeface="+mj-cs"/>
              </a:rPr>
              <a:t>RStudio code of the development of the predictive models of decision tree and random forest.</a:t>
            </a:r>
            <a:br>
              <a:rPr lang="en-US" sz="3000" b="0" i="0" kern="1200" dirty="0">
                <a:solidFill>
                  <a:srgbClr val="EBEBEB"/>
                </a:solidFill>
                <a:latin typeface="+mj-lt"/>
                <a:ea typeface="+mj-ea"/>
                <a:cs typeface="+mj-cs"/>
              </a:rPr>
            </a:br>
            <a:r>
              <a:rPr 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Then I </a:t>
            </a:r>
            <a:r>
              <a:rPr lang="en-US" sz="20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runned</a:t>
            </a:r>
            <a:r>
              <a:rPr lang="en-US"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 each of the line of code in R to ensure the validity of my results, therefore it developed algorithms that were sophisticated and predictive</a:t>
            </a:r>
            <a:b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2000" b="0" i="0" kern="1200" dirty="0">
              <a:solidFill>
                <a:schemeClr val="bg1"/>
              </a:solidFill>
              <a:latin typeface="+mj-lt"/>
              <a:ea typeface="+mj-ea"/>
              <a:cs typeface="+mj-cs"/>
            </a:endParaRPr>
          </a:p>
        </p:txBody>
      </p:sp>
      <p:sp>
        <p:nvSpPr>
          <p:cNvPr id="95"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96" name="Freeform: Shape 9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Rectangle 9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4" name="Content Placeholder 3" descr="A computer screen shot of a computer code&#10;&#10;AI-generated content may be incorrect.">
            <a:extLst>
              <a:ext uri="{FF2B5EF4-FFF2-40B4-BE49-F238E27FC236}">
                <a16:creationId xmlns:a16="http://schemas.microsoft.com/office/drawing/2014/main" id="{CEB837D6-49C3-AEF9-9F71-F852822FC495}"/>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8952" y="1800666"/>
            <a:ext cx="6835564" cy="3007648"/>
          </a:xfrm>
          <a:prstGeom prst="rect">
            <a:avLst/>
          </a:prstGeom>
          <a:effectLst/>
        </p:spPr>
      </p:pic>
    </p:spTree>
    <p:extLst>
      <p:ext uri="{BB962C8B-B14F-4D97-AF65-F5344CB8AC3E}">
        <p14:creationId xmlns:p14="http://schemas.microsoft.com/office/powerpoint/2010/main" val="3243037133"/>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572</TotalTime>
  <Words>2198</Words>
  <Application>Microsoft Office PowerPoint</Application>
  <PresentationFormat>Widescreen</PresentationFormat>
  <Paragraphs>125</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Century Gothic</vt:lpstr>
      <vt:lpstr>Wingdings 3</vt:lpstr>
      <vt:lpstr>Ion</vt:lpstr>
      <vt:lpstr>PROJECT SLIDES</vt:lpstr>
      <vt:lpstr>AGENDA </vt:lpstr>
      <vt:lpstr>INTRODUCTION </vt:lpstr>
      <vt:lpstr>Why crime data analysis important and why Boston area chosen for study? </vt:lpstr>
      <vt:lpstr>Project objectives </vt:lpstr>
      <vt:lpstr>Reprocessing and sources of data </vt:lpstr>
      <vt:lpstr>Steps in preparing with cleaning of data</vt:lpstr>
      <vt:lpstr>Screenshots of some RStudio codes of developing predictive models</vt:lpstr>
      <vt:lpstr>RStudio code of the development of the predictive models of decision tree and random forest. Then I runned each of the line of code in R to ensure the validity of my results, therefore it developed algorithms that were sophisticated and predictive </vt:lpstr>
      <vt:lpstr>Short R codes when developing each crime model by month and yearly by predicting further 12 months and further 2 years. Examples here are screenshots of Larceny Theft &amp; Burglary crimes and Assault &amp;drug crimes. Then I runned each of the line of code in R to ensure the validity of my results,  therefore it developed algorithms that were sophisticated and predictive.</vt:lpstr>
      <vt:lpstr> </vt:lpstr>
      <vt:lpstr>These are screenshots of some predictive models developed by the R codes shown: RESULTS:</vt:lpstr>
      <vt:lpstr> screenshots of the predictive models of decision tree and random forest in Rstudio</vt:lpstr>
      <vt:lpstr>developing each crime model by month and yearly by predicting further 12 months and further 2 years. Examples here are screenshots of Larceny theft and burglary crimes and assault &amp;drug crimes.</vt:lpstr>
      <vt:lpstr>developing each crime model by neighborhoods(locations) monthly and yearly by predicting further 12 months and further 2 years. Examples here are screenshots of “Roxbury” and “Dorchester”.</vt:lpstr>
      <vt:lpstr>Some Screenshots of Visuals Developed from EXCEL</vt:lpstr>
      <vt:lpstr>PowerPoint Presentation</vt:lpstr>
      <vt:lpstr>These indicate a bar chart of fraud crime types yearly with specified neighborhoods they occurred in with the grand total of crimes occurred in the pivot table at the end of 8086.  a line chart showing the trend of the yearly assault and drug crimes and the crimes are also fluctuating such as increasing and decreasing as year goes by as seen in the chart.  </vt:lpstr>
      <vt:lpstr>pie chart of different type of violation crimes that occurred yearly with proportions indicating each crime. They are all high with 11% of proportions in different years as seen in the chart, but the highest one is in the year 2024, with the percentage of 12% for the crime type of assembly or gathering violations. Each colour is indicating the crime type with the specific year and the proportion of the crime type  bar chart of how much of auto theft crimes occurred yearly. Which can be visualized by different colours specifying which crime type was highest to the lowest such as highest one was the bicycle theft crimes occurred in the year 2024, then next highest was in the year 2023, the auto theft recovery crimes and specific auto thefts and towed MV crimes, then the lowest ones were in year 2022, the leased rented vehicle, motor cycle/scooter and motor vehicle parts and accessory crimes</vt:lpstr>
      <vt:lpstr>gantt chart and line charts of the specific M/V accident crimes monthly and yearly</vt:lpstr>
      <vt:lpstr>bar chart of sexual assault crimes monthly with their neighborhoods(locations) specified. Such as 10 (October) month has the highest sexual assault crimes in west end and Dorchester and the least one in Brighton  line chart indicating murder and death crimes yearly with its total counts of each crimes yearly. Showing these crimes are decreasing over years</vt:lpstr>
      <vt:lpstr>Some screesnhots Power BI dashboards of visualizations developed Specific blue and red color dashboards for color-blinded end users. (high—contrasted colors) </vt:lpstr>
      <vt:lpstr>PowerPoint Presentation</vt:lpstr>
      <vt:lpstr>PowerPoint Presentation</vt:lpstr>
      <vt:lpstr>PowerPoint Presentation</vt:lpstr>
      <vt:lpstr>PowerPoint Presentation</vt:lpstr>
      <vt:lpstr>Entity-relationship diagram  </vt:lpstr>
      <vt:lpstr>In conclusion, the Highest and lowest crimes found after my overall crime analysis  research that governments or law enforcement agencies could have a look at conder focusing on these crimes</vt:lpstr>
      <vt:lpstr>highest &amp; lowest Neighborhoods (areas) found after my overall crime analysis research.  </vt:lpstr>
      <vt:lpstr>highest &amp; lowest Years and Months found of crimes after my overall crime analysis research. </vt:lpstr>
      <vt:lpstr>References and bibliography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MIDPOINT SLIDES </dc:title>
  <dc:creator>Hafsa Tabbsum</dc:creator>
  <cp:lastModifiedBy>Hafsa Tabbsum</cp:lastModifiedBy>
  <cp:revision>1</cp:revision>
  <dcterms:created xsi:type="dcterms:W3CDTF">2024-12-01T02:30:57Z</dcterms:created>
  <dcterms:modified xsi:type="dcterms:W3CDTF">2025-05-11T05:14:05Z</dcterms:modified>
</cp:coreProperties>
</file>